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30C06-3C4D-433A-9588-13FC081678C5}" type="datetimeFigureOut">
              <a:rPr lang="uk-UA" smtClean="0"/>
              <a:t>27.05.2016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C4FF4-4D41-4575-81DB-CBCF5EAD9A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615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C4FF4-4D41-4575-81DB-CBCF5EAD9A2D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548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C3C9-C0A1-48A1-BF50-E58A1CFD0448}" type="datetimeFigureOut">
              <a:rPr lang="uk-UA" smtClean="0"/>
              <a:t>27.05.2016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20FC-141F-4DFA-AEF2-3D24F0118A8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C3C9-C0A1-48A1-BF50-E58A1CFD0448}" type="datetimeFigureOut">
              <a:rPr lang="uk-UA" smtClean="0"/>
              <a:t>27.05.2016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20FC-141F-4DFA-AEF2-3D24F0118A8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C3C9-C0A1-48A1-BF50-E58A1CFD0448}" type="datetimeFigureOut">
              <a:rPr lang="uk-UA" smtClean="0"/>
              <a:t>27.05.2016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20FC-141F-4DFA-AEF2-3D24F0118A88}" type="slidenum">
              <a:rPr lang="uk-UA" smtClean="0"/>
              <a:t>‹№›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C3C9-C0A1-48A1-BF50-E58A1CFD0448}" type="datetimeFigureOut">
              <a:rPr lang="uk-UA" smtClean="0"/>
              <a:t>27.05.2016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20FC-141F-4DFA-AEF2-3D24F0118A88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C3C9-C0A1-48A1-BF50-E58A1CFD0448}" type="datetimeFigureOut">
              <a:rPr lang="uk-UA" smtClean="0"/>
              <a:t>27.05.2016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20FC-141F-4DFA-AEF2-3D24F0118A8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C3C9-C0A1-48A1-BF50-E58A1CFD0448}" type="datetimeFigureOut">
              <a:rPr lang="uk-UA" smtClean="0"/>
              <a:t>27.05.2016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20FC-141F-4DFA-AEF2-3D24F0118A88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C3C9-C0A1-48A1-BF50-E58A1CFD0448}" type="datetimeFigureOut">
              <a:rPr lang="uk-UA" smtClean="0"/>
              <a:t>27.05.2016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20FC-141F-4DFA-AEF2-3D24F0118A8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C3C9-C0A1-48A1-BF50-E58A1CFD0448}" type="datetimeFigureOut">
              <a:rPr lang="uk-UA" smtClean="0"/>
              <a:t>27.05.2016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20FC-141F-4DFA-AEF2-3D24F0118A8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C3C9-C0A1-48A1-BF50-E58A1CFD0448}" type="datetimeFigureOut">
              <a:rPr lang="uk-UA" smtClean="0"/>
              <a:t>27.05.2016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20FC-141F-4DFA-AEF2-3D24F0118A8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C3C9-C0A1-48A1-BF50-E58A1CFD0448}" type="datetimeFigureOut">
              <a:rPr lang="uk-UA" smtClean="0"/>
              <a:t>27.05.2016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20FC-141F-4DFA-AEF2-3D24F0118A88}" type="slidenum">
              <a:rPr lang="uk-UA" smtClean="0"/>
              <a:t>‹№›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C3C9-C0A1-48A1-BF50-E58A1CFD0448}" type="datetimeFigureOut">
              <a:rPr lang="uk-UA" smtClean="0"/>
              <a:t>27.05.2016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20FC-141F-4DFA-AEF2-3D24F0118A88}" type="slidenum">
              <a:rPr lang="uk-UA" smtClean="0"/>
              <a:t>‹№›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3B2C3C9-C0A1-48A1-BF50-E58A1CFD0448}" type="datetimeFigureOut">
              <a:rPr lang="uk-UA" smtClean="0"/>
              <a:t>27.05.2016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B1C20FC-141F-4DFA-AEF2-3D24F0118A88}" type="slidenum">
              <a:rPr lang="uk-UA" smtClean="0"/>
              <a:t>‹№›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780108"/>
          </a:xfrm>
        </p:spPr>
        <p:txBody>
          <a:bodyPr/>
          <a:lstStyle/>
          <a:p>
            <a:r>
              <a:rPr lang="uk-UA" dirty="0" smtClean="0"/>
              <a:t>Наша комп’ютерна практика</a:t>
            </a:r>
            <a:endParaRPr lang="uk-UA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2722">
            <a:off x="1530552" y="4059117"/>
            <a:ext cx="2388811" cy="17916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165355"/>
            <a:ext cx="1935989" cy="145199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39" y="4891351"/>
            <a:ext cx="2459765" cy="184482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457280"/>
            <a:ext cx="1377375" cy="183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7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Наша команда!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094106"/>
            <a:ext cx="483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Arial Narrow" panose="020B0606020202030204" pitchFamily="34" charset="0"/>
                <a:cs typeface="Aparajita" panose="020B0604020202020204" pitchFamily="34" charset="0"/>
              </a:rPr>
              <a:t>Перед вами наша команда </a:t>
            </a:r>
            <a:r>
              <a:rPr lang="en-US" sz="2800" dirty="0" smtClean="0">
                <a:latin typeface="Cooper Black" panose="0208090404030B020404" pitchFamily="18" charset="0"/>
                <a:cs typeface="Aharoni" panose="02010803020104030203" pitchFamily="2" charset="-79"/>
              </a:rPr>
              <a:t>Eagle$</a:t>
            </a:r>
            <a:endParaRPr lang="uk-UA" sz="2800" dirty="0"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168341"/>
            <a:ext cx="4373702" cy="32802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9569" y="3281397"/>
            <a:ext cx="3826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1. Повелитель вірусів </a:t>
            </a:r>
            <a:r>
              <a:rPr lang="en-US" b="1" dirty="0"/>
              <a:t>— </a:t>
            </a:r>
            <a:r>
              <a:rPr lang="uk-UA" b="1" dirty="0" err="1" smtClean="0"/>
              <a:t>Гой</a:t>
            </a:r>
            <a:r>
              <a:rPr lang="uk-UA" b="1" dirty="0" smtClean="0"/>
              <a:t> Віталій</a:t>
            </a:r>
            <a:endParaRPr lang="uk-UA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995847"/>
            <a:ext cx="3826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2.Приборкувачка синіх екранів </a:t>
            </a:r>
            <a:r>
              <a:rPr lang="en-US" b="1" dirty="0"/>
              <a:t>— </a:t>
            </a:r>
            <a:endParaRPr lang="uk-UA" b="1" dirty="0" smtClean="0"/>
          </a:p>
          <a:p>
            <a:r>
              <a:rPr lang="uk-UA" b="1" dirty="0" smtClean="0"/>
              <a:t>                      </a:t>
            </a:r>
            <a:r>
              <a:rPr lang="uk-UA" b="1" dirty="0" err="1" smtClean="0"/>
              <a:t>Витвицька</a:t>
            </a:r>
            <a:r>
              <a:rPr lang="uk-UA" b="1" dirty="0" smtClean="0"/>
              <a:t> Людмила</a:t>
            </a:r>
            <a:endParaRPr lang="uk-UA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6741" y="4941168"/>
            <a:ext cx="317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3. Граф оптимізатор </a:t>
            </a:r>
            <a:r>
              <a:rPr lang="en-US" b="1" dirty="0"/>
              <a:t>— </a:t>
            </a:r>
            <a:endParaRPr lang="uk-UA" b="1" dirty="0" smtClean="0"/>
          </a:p>
          <a:p>
            <a:r>
              <a:rPr lang="uk-UA" b="1" dirty="0"/>
              <a:t> </a:t>
            </a:r>
            <a:r>
              <a:rPr lang="uk-UA" b="1" dirty="0" smtClean="0"/>
              <a:t>    Михайлишин Іван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88925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Синій екран смерті</a:t>
            </a:r>
            <a:endParaRPr lang="uk-UA" dirty="0"/>
          </a:p>
        </p:txBody>
      </p:sp>
      <p:sp>
        <p:nvSpPr>
          <p:cNvPr id="4" name="AutoShape 2" descr="Результат пошуку зображень за запитом &quot;синій екран смерт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8" name="Picture 4" descr="http://pressdev.ru/wp-content/uploads/2014/08/bso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581" y="2024898"/>
            <a:ext cx="3744161" cy="278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2167355"/>
            <a:ext cx="4255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спробі запустити комп’ютер виникла перша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перешкода</a:t>
            </a: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021" y="3573016"/>
            <a:ext cx="4330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«Це не проблема!»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— сказала Люда, і викинула монітор через вікно. 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44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Синій екран </a:t>
            </a:r>
            <a:r>
              <a:rPr lang="uk-UA" dirty="0"/>
              <a:t>—</a:t>
            </a:r>
            <a:r>
              <a:rPr lang="uk-UA" dirty="0" smtClean="0"/>
              <a:t> не проблема </a:t>
            </a:r>
            <a:endParaRPr lang="uk-UA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2005205"/>
            <a:ext cx="432048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Звісно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жарт =)</a:t>
            </a:r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9901" y="2656076"/>
            <a:ext cx="60486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00" i="1" dirty="0" smtClean="0">
                <a:latin typeface="+mj-lt"/>
              </a:rPr>
              <a:t>Ми впоралися з цією синьою завісою в декілька кроків</a:t>
            </a:r>
            <a:r>
              <a:rPr lang="uk-UA" sz="1900" dirty="0" smtClean="0">
                <a:latin typeface="+mj-lt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Натискаємо </a:t>
            </a:r>
            <a:r>
              <a:rPr lang="en-US" dirty="0" smtClean="0"/>
              <a:t>F8</a:t>
            </a:r>
            <a:r>
              <a:rPr lang="uk-UA" dirty="0" smtClean="0"/>
              <a:t> до загрузки комп’ютера, переходимо у </a:t>
            </a:r>
            <a:r>
              <a:rPr lang="uk-UA" b="1" dirty="0" smtClean="0"/>
              <a:t>Безпечний режим</a:t>
            </a:r>
            <a:r>
              <a:rPr lang="uk-UA" dirty="0" smtClean="0"/>
              <a:t> і входимо в систему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У меню Пуск натискаємо </a:t>
            </a:r>
            <a:r>
              <a:rPr lang="uk-UA" b="1" dirty="0" smtClean="0"/>
              <a:t>Стандартні</a:t>
            </a:r>
            <a:r>
              <a:rPr lang="uk-UA" dirty="0" smtClean="0"/>
              <a:t> і вибираєм </a:t>
            </a:r>
            <a:r>
              <a:rPr lang="uk-UA" b="1" dirty="0" smtClean="0"/>
              <a:t>Службові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У списку, що з’явився обираємо </a:t>
            </a:r>
            <a:r>
              <a:rPr lang="uk-UA" b="1" dirty="0" smtClean="0"/>
              <a:t>Відновлення системи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У вікні </a:t>
            </a:r>
            <a:r>
              <a:rPr lang="uk-UA" b="1" dirty="0" smtClean="0"/>
              <a:t>Відновлення системи файлів і периметрів </a:t>
            </a:r>
            <a:r>
              <a:rPr lang="uk-UA" dirty="0" smtClean="0"/>
              <a:t>вибираємо відновлення даних за певний період часу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Вибираємо дату і час, натискаємо «готово»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Перезавантажуємо комп’ютер</a:t>
            </a:r>
          </a:p>
          <a:p>
            <a:pPr marL="342900" indent="-342900">
              <a:buFont typeface="+mj-lt"/>
              <a:buAutoNum type="arabicPeriod"/>
            </a:pPr>
            <a:endParaRPr lang="uk-UA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66" y="4031354"/>
            <a:ext cx="4107907" cy="28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8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Неочікуваний гість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420888"/>
            <a:ext cx="3898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Синій екран подолано, але від нас тікає меню пуск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6360" y="3284984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«Це точно вірус! Я його </a:t>
            </a:r>
            <a:r>
              <a:rPr lang="uk-UA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зупиню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!»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—вигукнув Віталік 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7462">
            <a:off x="455272" y="3286599"/>
            <a:ext cx="4044719" cy="304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6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Приборкуємо пуск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40968"/>
            <a:ext cx="3682752" cy="31818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24897" y="331698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1. За допомогою інтернету шукаємо інформацію про вірус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414908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2. Скачуємо і інсталюємо </a:t>
            </a:r>
            <a:r>
              <a:rPr lang="uk-UA" b="1" dirty="0" smtClean="0"/>
              <a:t>антивірус</a:t>
            </a:r>
            <a:r>
              <a:rPr lang="uk-UA" dirty="0" smtClean="0"/>
              <a:t> ( в нашому випадку </a:t>
            </a:r>
            <a:r>
              <a:rPr lang="en-US" dirty="0" err="1" smtClean="0"/>
              <a:t>dr.web</a:t>
            </a:r>
            <a:r>
              <a:rPr lang="en-US" dirty="0" smtClean="0"/>
              <a:t>)</a:t>
            </a:r>
          </a:p>
          <a:p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4945396" y="5163578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3. Скануємо комп’ютер та видаляємо вірус</a:t>
            </a:r>
            <a:r>
              <a:rPr lang="en-US" dirty="0" smtClean="0"/>
              <a:t> </a:t>
            </a:r>
            <a:r>
              <a:rPr lang="uk-UA" dirty="0" smtClean="0"/>
              <a:t>(його назва </a:t>
            </a:r>
            <a:r>
              <a:rPr lang="en-US" b="1" dirty="0" err="1" smtClean="0"/>
              <a:t>StartBattonavoidsthe</a:t>
            </a:r>
            <a:r>
              <a:rPr lang="en-US" b="1" dirty="0" smtClean="0"/>
              <a:t> mouse</a:t>
            </a:r>
            <a:r>
              <a:rPr lang="en-US" dirty="0" smtClean="0"/>
              <a:t>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9559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3845" y="2934236"/>
            <a:ext cx="39661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«Ним займусь я»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— сказав Іван і кілька разів стукнув по системному блоці.</a:t>
            </a:r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8255" y="5370712"/>
            <a:ext cx="4470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/>
              <a:t>Ну ви зрозуміли, це також жарт)))</a:t>
            </a:r>
            <a:endParaRPr lang="uk-UA" sz="2000" b="1" i="1" dirty="0"/>
          </a:p>
        </p:txBody>
      </p:sp>
      <p:pic>
        <p:nvPicPr>
          <p:cNvPr id="1026" name="Picture 2" descr="https://encrypted-tbn3.gstatic.com/images?q=tbn:ANd9GcSB4-ZvFiuF5k_cYwsWI1Q3WQhoOJcIjJbVYtjnZ8j5DgaqVsd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019" y="2636912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Комп’ютер</a:t>
            </a:r>
            <a:r>
              <a:rPr lang="uk-UA" dirty="0"/>
              <a:t> </a:t>
            </a:r>
            <a:r>
              <a:rPr lang="uk-UA" dirty="0" smtClean="0"/>
              <a:t>— черепаха!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841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Пришвидшуємо легко</a:t>
            </a: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20888"/>
            <a:ext cx="3773452" cy="30797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8410" y="1509237"/>
            <a:ext cx="4392488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00" dirty="0" smtClean="0"/>
              <a:t>1.Покажемо програмам із автозапуску де їхнє місце. Скачуємо та інсталюємо програму </a:t>
            </a:r>
            <a:r>
              <a:rPr lang="en-US" sz="1900" b="1" dirty="0" err="1" smtClean="0"/>
              <a:t>Anvir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Taskmaneger</a:t>
            </a:r>
            <a:r>
              <a:rPr lang="en-US" sz="1900" dirty="0" smtClean="0"/>
              <a:t>, </a:t>
            </a:r>
            <a:r>
              <a:rPr lang="uk-UA" sz="1900" dirty="0" smtClean="0"/>
              <a:t>та видаляємо непотрібні програми із автозапуску (</a:t>
            </a:r>
            <a:r>
              <a:rPr lang="en-US" sz="1900" dirty="0" smtClean="0"/>
              <a:t>Mail.ru</a:t>
            </a:r>
            <a:r>
              <a:rPr lang="ru-RU" sz="1900" dirty="0" smtClean="0"/>
              <a:t>,</a:t>
            </a:r>
            <a:r>
              <a:rPr lang="uk-UA" sz="1900" dirty="0" err="1" smtClean="0"/>
              <a:t>Аміго</a:t>
            </a:r>
            <a:r>
              <a:rPr lang="uk-UA" sz="1900" dirty="0" smtClean="0"/>
              <a:t>), завершуємо непотрібні запущені процеси.</a:t>
            </a:r>
          </a:p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288410" y="4300276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3. Скачуємо та інсталюємо програму </a:t>
            </a:r>
            <a:r>
              <a:rPr lang="en-US" b="1" dirty="0" smtClean="0"/>
              <a:t>Advanced System Care </a:t>
            </a:r>
            <a:r>
              <a:rPr lang="uk-UA" dirty="0" smtClean="0"/>
              <a:t>проводимо перевірку комп’ютера та виправляємо помилки.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290297" y="570602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4.Відключаємо візуальні ефекти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288410" y="3761559"/>
            <a:ext cx="41044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00" dirty="0" smtClean="0"/>
              <a:t>2.Видаляємо непотрібні програми</a:t>
            </a:r>
            <a:endParaRPr lang="uk-UA" sz="1900" dirty="0"/>
          </a:p>
        </p:txBody>
      </p:sp>
    </p:spTree>
    <p:extLst>
      <p:ext uri="{BB962C8B-B14F-4D97-AF65-F5344CB8AC3E}">
        <p14:creationId xmlns:p14="http://schemas.microsoft.com/office/powerpoint/2010/main" val="335357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Кінець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2348880"/>
            <a:ext cx="5503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Ну ось ми і вирішили усі проблеми!</a:t>
            </a:r>
            <a:endParaRPr lang="uk-UA" sz="3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748150" y="3645024"/>
            <a:ext cx="5647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Дякуємо за увагу!</a:t>
            </a:r>
            <a:endParaRPr lang="uk-UA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587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312</TotalTime>
  <Words>291</Words>
  <Application>Microsoft Office PowerPoint</Application>
  <PresentationFormat>Екран (4:3)</PresentationFormat>
  <Paragraphs>39</Paragraphs>
  <Slides>9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9" baseType="lpstr">
      <vt:lpstr>Aharoni</vt:lpstr>
      <vt:lpstr>Aparajita</vt:lpstr>
      <vt:lpstr>Arial</vt:lpstr>
      <vt:lpstr>Arial Black</vt:lpstr>
      <vt:lpstr>Arial Narrow</vt:lpstr>
      <vt:lpstr>Calibri</vt:lpstr>
      <vt:lpstr>Candara</vt:lpstr>
      <vt:lpstr>Cooper Black</vt:lpstr>
      <vt:lpstr>Symbol</vt:lpstr>
      <vt:lpstr>Волна</vt:lpstr>
      <vt:lpstr>Наша комп’ютерна практика</vt:lpstr>
      <vt:lpstr>Наша команда!</vt:lpstr>
      <vt:lpstr>Синій екран смерті</vt:lpstr>
      <vt:lpstr>Синій екран — не проблема </vt:lpstr>
      <vt:lpstr>Неочікуваний гість</vt:lpstr>
      <vt:lpstr>Приборкуємо пуск</vt:lpstr>
      <vt:lpstr>Комп’ютер — черепаха!</vt:lpstr>
      <vt:lpstr>Пришвидшуємо легко</vt:lpstr>
      <vt:lpstr>Кінець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комп’ютерна практика</dc:title>
  <dc:creator>Михайлишин Іван Тарасович</dc:creator>
  <cp:lastModifiedBy>Михайлишин Іван</cp:lastModifiedBy>
  <cp:revision>23</cp:revision>
  <dcterms:created xsi:type="dcterms:W3CDTF">2016-05-26T10:38:29Z</dcterms:created>
  <dcterms:modified xsi:type="dcterms:W3CDTF">2016-05-27T05:47:20Z</dcterms:modified>
</cp:coreProperties>
</file>