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9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07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2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50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32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38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3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8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0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0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0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6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6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9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F1CE-81BF-46EB-9AE3-CFACEDBB6469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9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Бази 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даних.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Системи 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управління базами даних.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6912768" cy="2425824"/>
          </a:xfrm>
        </p:spPr>
        <p:txBody>
          <a:bodyPr anchor="ctr" anchorCtr="1">
            <a:normAutofit/>
          </a:bodyPr>
          <a:lstStyle/>
          <a:p>
            <a:pPr algn="ctr"/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Етапи створення бази даних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Поняття 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про системи управління базами даних</a:t>
            </a:r>
            <a:endParaRPr lang="uk-UA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844825"/>
            <a:ext cx="3456384" cy="26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0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accent4">
                    <a:lumMod val="75000"/>
                  </a:schemeClr>
                </a:solidFill>
              </a:rPr>
              <a:t>Сьогодні на уроці ви…</a:t>
            </a:r>
            <a:endParaRPr lang="ru-RU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 lnSpcReduction="10000"/>
          </a:bodyPr>
          <a:lstStyle/>
          <a:p>
            <a:r>
              <a:rPr lang="uk-UA" sz="3200" b="1" i="1" dirty="0" smtClean="0">
                <a:solidFill>
                  <a:srgbClr val="002060"/>
                </a:solidFill>
              </a:rPr>
              <a:t>Дізнаєтесь:</a:t>
            </a:r>
          </a:p>
          <a:p>
            <a:pPr lvl="1"/>
            <a:r>
              <a:rPr lang="uk-UA" sz="3000" i="1" dirty="0" smtClean="0"/>
              <a:t>Які етапи передбачає процес створення бази даних</a:t>
            </a:r>
          </a:p>
          <a:p>
            <a:pPr lvl="1"/>
            <a:r>
              <a:rPr lang="uk-UA" sz="3000" i="1" dirty="0" smtClean="0"/>
              <a:t>Про рівні проектування баз даних</a:t>
            </a:r>
          </a:p>
          <a:p>
            <a:pPr lvl="1"/>
            <a:r>
              <a:rPr lang="uk-UA" sz="3000" i="1" dirty="0" smtClean="0"/>
              <a:t>Що таке системи управління базами даних</a:t>
            </a:r>
          </a:p>
          <a:p>
            <a:r>
              <a:rPr lang="uk-UA" sz="3200" b="1" i="1" dirty="0" smtClean="0">
                <a:solidFill>
                  <a:srgbClr val="002060"/>
                </a:solidFill>
              </a:rPr>
              <a:t>Навчитесь:</a:t>
            </a:r>
          </a:p>
          <a:p>
            <a:pPr lvl="1"/>
            <a:r>
              <a:rPr lang="uk-UA" sz="3000" i="1" dirty="0" smtClean="0"/>
              <a:t>Розробляти перші чотири етапи створення баз даних</a:t>
            </a:r>
          </a:p>
        </p:txBody>
      </p:sp>
    </p:spTree>
    <p:extLst>
      <p:ext uri="{BB962C8B-B14F-4D97-AF65-F5344CB8AC3E}">
        <p14:creationId xmlns:p14="http://schemas.microsoft.com/office/powerpoint/2010/main" val="161608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Етапи створення бази даних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49685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Постановка </a:t>
            </a:r>
            <a:r>
              <a:rPr lang="uk-UA" sz="2800" i="1" dirty="0"/>
              <a:t>завдання. </a:t>
            </a:r>
            <a:endParaRPr lang="uk-UA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Створення </a:t>
            </a:r>
            <a:r>
              <a:rPr lang="uk-UA" sz="2800" i="1" dirty="0"/>
              <a:t>описової інформаційної моделі бази </a:t>
            </a:r>
            <a:r>
              <a:rPr lang="uk-UA" sz="2800" i="1" dirty="0" smtClean="0"/>
              <a:t>даних.</a:t>
            </a:r>
            <a:endParaRPr lang="uk-UA" sz="2800" i="1" dirty="0"/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Створення </a:t>
            </a:r>
            <a:r>
              <a:rPr lang="uk-UA" sz="2800" i="1" dirty="0"/>
              <a:t>моделі «сутність–зв’язок».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Визначення </a:t>
            </a:r>
            <a:r>
              <a:rPr lang="uk-UA" sz="2800" i="1" dirty="0"/>
              <a:t>моделі даних.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Створення </a:t>
            </a:r>
            <a:r>
              <a:rPr lang="uk-UA" sz="2800" i="1" dirty="0"/>
              <a:t>структури бази даних з використанням однієї із </a:t>
            </a:r>
            <a:r>
              <a:rPr lang="uk-UA" sz="2800" i="1" dirty="0" smtClean="0"/>
              <a:t>СУБД </a:t>
            </a:r>
            <a:r>
              <a:rPr lang="uk-UA" sz="2800" i="1" dirty="0"/>
              <a:t>або однієї з мов програмування</a:t>
            </a:r>
            <a:r>
              <a:rPr lang="uk-UA" sz="28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Введення даних.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i="1" dirty="0" smtClean="0"/>
              <a:t>Тестування бази даних, її корекція.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401619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Рівні проектування баз даних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 fontScale="92500" lnSpcReduction="10000"/>
          </a:bodyPr>
          <a:lstStyle/>
          <a:p>
            <a:r>
              <a:rPr lang="uk-UA" sz="3200" i="1" dirty="0" smtClean="0"/>
              <a:t>Концептуальний рівень подання</a:t>
            </a:r>
          </a:p>
          <a:p>
            <a:pPr lvl="1"/>
            <a:r>
              <a:rPr lang="uk-UA" sz="2800" i="1" dirty="0" smtClean="0"/>
              <a:t>Модель «сутність-зв’язок»</a:t>
            </a:r>
          </a:p>
          <a:p>
            <a:r>
              <a:rPr lang="uk-UA" sz="3200" i="1" dirty="0" smtClean="0"/>
              <a:t>Зовнішній (користувацький) рівень подання</a:t>
            </a:r>
          </a:p>
          <a:p>
            <a:pPr lvl="1"/>
            <a:r>
              <a:rPr lang="uk-UA" sz="2800" i="1" dirty="0" smtClean="0"/>
              <a:t>Подання даних у такому вигляді, який потрібен конкретному користувачу баз даних </a:t>
            </a:r>
          </a:p>
          <a:p>
            <a:r>
              <a:rPr lang="uk-UA" sz="3200" i="1" dirty="0" smtClean="0"/>
              <a:t>Внутрішній (фізичний) рівень подання</a:t>
            </a:r>
          </a:p>
          <a:p>
            <a:pPr lvl="1"/>
            <a:r>
              <a:rPr lang="uk-UA" sz="2800" i="1" dirty="0" smtClean="0"/>
              <a:t>Проектування розміщення даних на пристроях зовнішньої пам'яті та в мережі у вигляді сукупності папок та файлів 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5528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Поняття про СУБД</a:t>
            </a:r>
            <a:endParaRPr lang="uk-UA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660066"/>
                </a:solidFill>
              </a:rPr>
              <a:t>Системи управління базами даних</a:t>
            </a:r>
            <a:r>
              <a:rPr lang="uk-UA" sz="2800" b="1" i="1" dirty="0" smtClean="0"/>
              <a:t> </a:t>
            </a:r>
            <a:r>
              <a:rPr lang="uk-UA" sz="2800" i="1" dirty="0" smtClean="0"/>
              <a:t>– це прикладні комп’ютерні програми, призначені для створення, збереження та використання баз даних.</a:t>
            </a:r>
            <a:endParaRPr lang="uk-UA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51" y="3340111"/>
            <a:ext cx="7125863" cy="300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1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Схема </a:t>
            </a:r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основних класифікацій 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66801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9525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179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Бази даних. Системи управління базами даних.</vt:lpstr>
      <vt:lpstr>Сьогодні на уроці ви…</vt:lpstr>
      <vt:lpstr>Етапи створення бази даних</vt:lpstr>
      <vt:lpstr>Рівні проектування баз даних</vt:lpstr>
      <vt:lpstr>Поняття про СУБД</vt:lpstr>
      <vt:lpstr>Схема основних класифікацій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 даних. Системи управління базами даних.</dc:title>
  <dc:creator>ооо</dc:creator>
  <cp:lastModifiedBy>kasana</cp:lastModifiedBy>
  <cp:revision>12</cp:revision>
  <dcterms:created xsi:type="dcterms:W3CDTF">2013-01-20T15:43:59Z</dcterms:created>
  <dcterms:modified xsi:type="dcterms:W3CDTF">2015-02-28T00:01:26Z</dcterms:modified>
</cp:coreProperties>
</file>