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02" r:id="rId2"/>
    <p:sldMasterId id="2147483704" r:id="rId3"/>
    <p:sldMasterId id="2147483712" r:id="rId4"/>
  </p:sldMasterIdLst>
  <p:sldIdLst>
    <p:sldId id="256" r:id="rId5"/>
    <p:sldId id="257" r:id="rId6"/>
    <p:sldId id="275" r:id="rId7"/>
    <p:sldId id="276" r:id="rId8"/>
    <p:sldId id="258" r:id="rId9"/>
    <p:sldId id="266" r:id="rId10"/>
    <p:sldId id="271" r:id="rId11"/>
    <p:sldId id="267" r:id="rId12"/>
    <p:sldId id="272" r:id="rId13"/>
    <p:sldId id="268" r:id="rId14"/>
    <p:sldId id="273" r:id="rId15"/>
    <p:sldId id="269" r:id="rId16"/>
    <p:sldId id="274" r:id="rId17"/>
    <p:sldId id="270" r:id="rId18"/>
    <p:sldId id="262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505"/>
    <a:srgbClr val="32A3D6"/>
    <a:srgbClr val="16B20E"/>
    <a:srgbClr val="FF9B9B"/>
    <a:srgbClr val="F3FFFF"/>
    <a:srgbClr val="FF8837"/>
    <a:srgbClr val="2E20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68" autoAdjust="0"/>
    <p:restoredTop sz="94600" autoAdjust="0"/>
  </p:normalViewPr>
  <p:slideViewPr>
    <p:cSldViewPr>
      <p:cViewPr varScale="1">
        <p:scale>
          <a:sx n="80" d="100"/>
          <a:sy n="80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5360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15360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15360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5360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536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6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360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61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61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CE289477-436A-4545-9589-8FE238C03C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ED1F4-56BE-4E1D-835C-37CC4D638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BECE3-B66C-4D9F-9F5F-1D4CF825EF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6589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6589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6589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6589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6589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6589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6589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6589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658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59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590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590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590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3B609C-1CEA-4413-A019-C391C0509B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5CB457-1DD4-478B-88C0-7E6F16FF5A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C0A75F-0CA8-49C4-B92A-8DA638D8EBC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4AA35-13B4-42E2-B9D3-813FD6F7E12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CE227B-F7DF-4BB6-BA4B-1786E8AA4B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02EEEA-5979-4E5E-948E-B1FA754BD3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D4E2AC-C862-4E60-8683-5820E383EC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316015-FC9A-455F-8F5C-CD3635ECFBB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EE59D-619A-4DD2-9FF3-7398E7504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C86ED0-C703-4C62-8EBB-402A33C4B37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FFD26-9FD9-4DC4-9BA0-65109F6A4D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32164-96A6-4375-B90A-893F00E73BD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73059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73060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3061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73062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73063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73064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173065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73066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3067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3068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3069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3070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3071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1730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30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3074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3075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3076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C1C5C3-EAAB-4985-A137-F7C2767B74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1373F-CD1D-4E63-8BDC-D0F65E172C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36992-2CFF-4F96-8EF8-FBAF41B5B1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EC385-771C-4D87-AA9C-4FD0043ECC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808C5-FC26-4041-B572-6BB84BD6F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ACA4B-2F61-4535-A268-CD5C78E0DF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4434C-6AA2-483A-8F46-A8EC374FF9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0C8E-8113-4E9F-86DD-F9CC580919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032E2-CDA6-427B-A992-0E7FF94B3E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CE31A-D220-4077-8E77-BD66B11EC1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103CC-77D3-492F-BA53-459E865F64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778E0-7D0A-4194-9C25-C7CFC64080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3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2323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2323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2323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2323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2323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2324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2324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2324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324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324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324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324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F635F5-F426-44FB-B317-69F2A773D2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E3945-F397-4730-874C-97A81AA99E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82B77-2BBE-49AA-A597-00F747AECA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7B162-4942-4EE7-9B8A-28EA4802D6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33EDA-F47B-4B80-A335-D9EB12A45A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16BCE-F038-4C22-B8A4-92D5C59562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9DCF9-6DEA-4452-AA2B-9B7020CDB0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4AE6A-332F-4305-BBD0-A53E267480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C9CDF-B948-42F1-9752-C17A47F3DA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922B9-5133-460E-9EF6-01E3FB109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F9E1D-F211-43FF-BF11-30684E7EF2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889F9-1875-47ED-999C-FBCA873DDE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DEE20-7C4F-4FBD-A8FB-FC73E320DC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91B6D-5A57-41CD-9FA4-8F4394EF3E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7E61E-5B7C-4788-9ED6-859BC3B67C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F72DD-4626-4831-8FD2-8837FE60F2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C21DE-1D9E-495A-AC5B-DF65FED6BA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5257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/>
            </a:p>
          </p:txBody>
        </p:sp>
        <p:sp>
          <p:nvSpPr>
            <p:cNvPr id="15258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5258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525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25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B780E4E6-FD9A-4A2D-A6D7-8D34984AABA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B39BED7-5E07-412C-A65C-4A4529314AF5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648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6486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648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648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648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648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648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648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648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648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8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648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7203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7203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17203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7203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203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204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204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204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20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204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204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20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1720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20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20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20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20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396C5B7-0C7A-4A0C-8D4A-DE9903562A5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1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222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222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222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222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222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222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2222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222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22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22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22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22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42A5E16D-5EF5-4565-84F1-F051FDA3998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Browser_Eng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5004048" cy="36161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142984"/>
            <a:ext cx="92063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/>
              <a:t>Використання та </a:t>
            </a:r>
            <a:r>
              <a:rPr lang="uk-UA" sz="4800" b="1" dirty="0" smtClean="0"/>
              <a:t>настроювання</a:t>
            </a:r>
          </a:p>
          <a:p>
            <a:pPr algn="ctr"/>
            <a:r>
              <a:rPr lang="uk-UA" sz="4800" b="1" dirty="0" smtClean="0"/>
              <a:t> </a:t>
            </a:r>
            <a:r>
              <a:rPr lang="uk-UA" sz="4800" b="1" dirty="0" err="1" smtClean="0"/>
              <a:t>веб-браузера</a:t>
            </a:r>
            <a:r>
              <a:rPr lang="uk-UA" sz="4800" b="1" dirty="0" smtClean="0"/>
              <a:t>.</a:t>
            </a:r>
            <a:endParaRPr lang="uk-UA" sz="4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800px-Opera_brow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171450"/>
            <a:ext cx="9505950" cy="7383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980728"/>
            <a:ext cx="362759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Вигляд вікна </a:t>
            </a:r>
            <a:r>
              <a:rPr lang="en-U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Opera</a:t>
            </a:r>
            <a:endParaRPr lang="ru-RU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7530" y="1124744"/>
            <a:ext cx="53628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Google Chrome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256px-Google_Chrome_2011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852936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800px-Chromeubunt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0464" y="692696"/>
            <a:ext cx="517077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Вигляд вікна </a:t>
            </a:r>
            <a:r>
              <a:rPr lang="en-U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Google Chrome</a:t>
            </a:r>
            <a:endParaRPr lang="ru-RU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62356" y="1124744"/>
            <a:ext cx="21932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Safari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8" descr="Safar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50px-Safari_general_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1002794"/>
            <a:ext cx="358431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Вигляд вікна </a:t>
            </a:r>
            <a:r>
              <a:rPr lang="en-U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Safari</a:t>
            </a:r>
            <a:endParaRPr lang="ru-RU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8316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026" name="Picture 2" descr="D:\ЗОШ №10\Семінари &amp; Виступи &amp; Конференції\Стаття в журнал ''Інформатика в школі''' - osnova.com.ua\№2 (04.03.13)\browser-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3098">
            <a:off x="572167" y="1038445"/>
            <a:ext cx="7648177" cy="486376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4" name="Picture 6" descr="google_chrome_image-080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0000">
            <a:off x="2467245" y="1240113"/>
            <a:ext cx="1513221" cy="15999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9335" name="Picture 7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0000">
            <a:off x="4341178" y="1289395"/>
            <a:ext cx="1917887" cy="178102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9336" name="Picture 8" descr="експлорер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0000">
            <a:off x="277509" y="3891928"/>
            <a:ext cx="2385447" cy="21841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9337" name="Picture 9" descr="im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00000">
            <a:off x="6712756" y="1426351"/>
            <a:ext cx="1885949" cy="188594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9338" name="Picture 10" descr="opera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56875">
            <a:off x="120051" y="1462662"/>
            <a:ext cx="1840064" cy="154470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92018" y="188640"/>
            <a:ext cx="68523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505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505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505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таке</a:t>
            </a:r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505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 «Браузер»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rgbClr val="FF0505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3286124"/>
            <a:ext cx="57864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/>
              <a:t>Браузер - програма, призначена для перегляду гіпертекстових документів.</a:t>
            </a:r>
            <a:r>
              <a:rPr lang="uk-UA" sz="4000" dirty="0" smtClean="0"/>
              <a:t> </a:t>
            </a:r>
            <a:endParaRPr lang="uk-UA" sz="40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364173" cy="382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272677"/>
            <a:ext cx="8643998" cy="258532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hangingPunct="0"/>
            <a:r>
              <a:rPr lang="uk-UA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Панель інструментів.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Містить командні кнопки для швидкого ви­конання операцій, пов'язаних із навігацією у WWW і роботою з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Веб-документами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Адресний рядок.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Відображається URL-адреса активного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Веб-документа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Додаткова панель.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Надає зручні додаткові засоби навігації в WWW. Якщо робоча станція має монітор невеликого розміру, то від додат­кових панелей, як правило, відмовляються.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Рядок стану.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Виконує важливу інформаційну функцію: в ньому відображається хід завантаження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Веб-сторінки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0"/>
            <a:ext cx="33575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uk-UA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Робоче поле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Містить образ активного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Веб-документа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uk-UA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Рядок заголовка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Під час роботи тут відображається титульна назва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Веб-сторінки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450850" eaLnBrk="0" hangingPunct="0"/>
            <a:r>
              <a:rPr lang="uk-UA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Рядок меню.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Виконує три функції: надає засоби для налагоджен­ня програми, засоби для навігації в Інтернеті та засоби для роботи з файлами одержаних і раніше збережених документів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612326" cy="571504"/>
          </a:xfrm>
          <a:prstGeom prst="rect">
            <a:avLst/>
          </a:prstGeom>
          <a:noFill/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571504" cy="666755"/>
          </a:xfrm>
          <a:prstGeom prst="rect">
            <a:avLst/>
          </a:prstGeom>
          <a:noFill/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643578"/>
            <a:ext cx="829191" cy="928694"/>
          </a:xfrm>
          <a:prstGeom prst="rect">
            <a:avLst/>
          </a:prstGeom>
          <a:noFill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643182"/>
            <a:ext cx="838803" cy="742940"/>
          </a:xfrm>
          <a:prstGeom prst="rect">
            <a:avLst/>
          </a:prstGeom>
          <a:noFill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429000"/>
            <a:ext cx="1571605" cy="628642"/>
          </a:xfrm>
          <a:prstGeom prst="rect">
            <a:avLst/>
          </a:prstGeom>
          <a:noFill/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071942"/>
            <a:ext cx="859775" cy="891619"/>
          </a:xfrm>
          <a:prstGeom prst="rect">
            <a:avLst/>
          </a:prstGeom>
          <a:noFill/>
        </p:spPr>
      </p:pic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00636"/>
            <a:ext cx="1308142" cy="623883"/>
          </a:xfrm>
          <a:prstGeom prst="rect">
            <a:avLst/>
          </a:prstGeom>
          <a:noFill/>
        </p:spPr>
      </p:pic>
      <p:pic>
        <p:nvPicPr>
          <p:cNvPr id="10138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8661400"/>
            <a:ext cx="573088" cy="261938"/>
          </a:xfrm>
          <a:prstGeom prst="rect">
            <a:avLst/>
          </a:prstGeom>
          <a:noFill/>
        </p:spPr>
      </p:pic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1" y="0"/>
            <a:ext cx="8786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Панель інструментів браузера містить більше десятка кнопок, серед них найчастіше використовуються такі:</a:t>
            </a:r>
            <a:endParaRPr kumimoji="0" lang="uk-UA" sz="2000" b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571472" y="1357298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uk-UA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Вперед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перейти на наступну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веб-сторінку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(у випадку, якщо попереду використовувалася кнопка Назад)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1214414" y="1928802"/>
            <a:ext cx="6858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uk-UA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Зупинити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зупинити завантаження обраної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веб-сторінки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1071538" y="5715016"/>
            <a:ext cx="75009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Оновити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поновити зміст поточної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веб-сторінки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ця функція часто використовується, 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 завантаження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веб-сторінки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першої спроби не вдалося, або на форумах, зміст яких постійно змінюється;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1285852" y="2643182"/>
            <a:ext cx="6715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—  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Журнал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надати перелік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веб-сторінок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що були переглянуті раніше.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1785918" y="3429000"/>
            <a:ext cx="6572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— 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Обране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відображення списку «вибраних» ресурсів на панелі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Избранное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у лівій частині вікна;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1071538" y="4357694"/>
            <a:ext cx="7500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—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Додому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повернення на основну (домашню) сторінку;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1214414" y="5143512"/>
            <a:ext cx="7715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Пошук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відкриття панелі пошуку, що надає доступ до пошукових засобів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Web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</a:rPr>
              <a:t>;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101396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85794"/>
            <a:ext cx="12469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1397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4288" y="8661400"/>
            <a:ext cx="573088" cy="261938"/>
          </a:xfrm>
          <a:prstGeom prst="rect">
            <a:avLst/>
          </a:prstGeom>
          <a:noFill/>
        </p:spPr>
      </p:pic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1214414" y="928670"/>
            <a:ext cx="6786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uk-UA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Назад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повернутися на попередню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веб-сторінку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8" name="Picture 6" descr="Firefox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7165">
            <a:off x="2410028" y="2497731"/>
            <a:ext cx="3471574" cy="34715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35680" y="1045185"/>
            <a:ext cx="54446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Mozilla </a:t>
            </a:r>
            <a:r>
              <a:rPr lang="en-US" sz="6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FireFox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00px-Firefox_4_Screenshot_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06356" y="548680"/>
            <a:ext cx="510986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Вигляд вікна </a:t>
            </a:r>
            <a:r>
              <a:rPr lang="en-U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Mozilla Firefox</a:t>
            </a:r>
            <a:endParaRPr lang="ru-RU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net_Explorer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64904"/>
            <a:ext cx="3528392" cy="3528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55960" y="1045185"/>
            <a:ext cx="60040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Internet Explorer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indows_Internet_Explorer_9_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171450"/>
            <a:ext cx="9720263" cy="7475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714762"/>
            <a:ext cx="549137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Вигляд вікна </a:t>
            </a:r>
            <a:r>
              <a:rPr lang="en-US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Internet Explorer</a:t>
            </a:r>
            <a:endParaRPr lang="ru-RU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1124744"/>
            <a:ext cx="2278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Opera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6" descr="512px-Opera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852936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Скругленный">
  <a:themeElements>
    <a:clrScheme name="Скругленный 9">
      <a:dk1>
        <a:srgbClr val="3333FF"/>
      </a:dk1>
      <a:lt1>
        <a:srgbClr val="FFFFFF"/>
      </a:lt1>
      <a:dk2>
        <a:srgbClr val="000099"/>
      </a:dk2>
      <a:lt2>
        <a:srgbClr val="FFFFFF"/>
      </a:lt2>
      <a:accent1>
        <a:srgbClr val="339966"/>
      </a:accent1>
      <a:accent2>
        <a:srgbClr val="9999FF"/>
      </a:accent2>
      <a:accent3>
        <a:srgbClr val="AAAACA"/>
      </a:accent3>
      <a:accent4>
        <a:srgbClr val="DADADA"/>
      </a:accent4>
      <a:accent5>
        <a:srgbClr val="ADCAB8"/>
      </a:accent5>
      <a:accent6>
        <a:srgbClr val="8A8AE7"/>
      </a:accent6>
      <a:hlink>
        <a:srgbClr val="FFFF99"/>
      </a:hlink>
      <a:folHlink>
        <a:srgbClr val="17A0D1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чение">
  <a:themeElements>
    <a:clrScheme name="Течение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умерки">
  <a:themeElements>
    <a:clrScheme name="Сумерки 9">
      <a:dk1>
        <a:srgbClr val="4A2500"/>
      </a:dk1>
      <a:lt1>
        <a:srgbClr val="C2C0BA"/>
      </a:lt1>
      <a:dk2>
        <a:srgbClr val="788569"/>
      </a:dk2>
      <a:lt2>
        <a:srgbClr val="F4F4EC"/>
      </a:lt2>
      <a:accent1>
        <a:srgbClr val="E1DFC1"/>
      </a:accent1>
      <a:accent2>
        <a:srgbClr val="A5A7AF"/>
      </a:accent2>
      <a:accent3>
        <a:srgbClr val="DDDCD9"/>
      </a:accent3>
      <a:accent4>
        <a:srgbClr val="3E1E00"/>
      </a:accent4>
      <a:accent5>
        <a:srgbClr val="EEECDD"/>
      </a:accent5>
      <a:accent6>
        <a:srgbClr val="95979E"/>
      </a:accent6>
      <a:hlink>
        <a:srgbClr val="9C9800"/>
      </a:hlink>
      <a:folHlink>
        <a:srgbClr val="666633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е</Template>
  <TotalTime>491</TotalTime>
  <Words>303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Скругленный</vt:lpstr>
      <vt:lpstr>Течение</vt:lpstr>
      <vt:lpstr>Сумерки</vt:lpstr>
      <vt:lpstr>Орбита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Manager/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Lavika</dc:creator>
  <cp:keywords/>
  <dc:description/>
  <cp:lastModifiedBy>Admin</cp:lastModifiedBy>
  <cp:revision>22</cp:revision>
  <dcterms:created xsi:type="dcterms:W3CDTF">2011-05-12T15:50:24Z</dcterms:created>
  <dcterms:modified xsi:type="dcterms:W3CDTF">2014-03-13T21:18:08Z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TC010721211049</vt:lpwstr>
  </property>
</Properties>
</file>