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672" y="692696"/>
            <a:ext cx="4756210" cy="864096"/>
          </a:xfrm>
        </p:spPr>
        <p:txBody>
          <a:bodyPr/>
          <a:lstStyle/>
          <a:p>
            <a:r>
              <a:rPr lang="uk-UA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ЕРЕВІЗНИКИ</a:t>
            </a:r>
            <a:endParaRPr lang="uk-UA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8064896" cy="3816424"/>
          </a:xfrm>
        </p:spPr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Зберегти за будь-яку ціну!!!</a:t>
            </a:r>
          </a:p>
          <a:p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 М-12</a:t>
            </a: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команді:</a:t>
            </a:r>
          </a:p>
          <a:p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Броговська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Світлана</a:t>
            </a:r>
          </a:p>
          <a:p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Жаровська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ксана</a:t>
            </a:r>
          </a:p>
          <a:p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Заверуха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еся</a:t>
            </a:r>
          </a:p>
          <a:p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Шатковська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льга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9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064896" cy="295232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У перший день перед нами поставили завдання  зберегти за будь-яку ціну. Ми знайшли багато інформації про перенос операційної системи.</a:t>
            </a:r>
          </a:p>
          <a:p>
            <a:r>
              <a:rPr lang="uk-UA" dirty="0" smtClean="0"/>
              <a:t>Наприклад, що це можна зробити </a:t>
            </a:r>
          </a:p>
          <a:p>
            <a:r>
              <a:rPr lang="uk-UA" dirty="0" smtClean="0"/>
              <a:t>Такими способами </a:t>
            </a:r>
          </a:p>
          <a:p>
            <a:r>
              <a:rPr lang="ru-RU" dirty="0"/>
              <a:t>1.	</a:t>
            </a:r>
            <a:r>
              <a:rPr lang="ru-RU" dirty="0" err="1"/>
              <a:t>Перенесення</a:t>
            </a:r>
            <a:r>
              <a:rPr lang="ru-RU" dirty="0"/>
              <a:t> </a:t>
            </a:r>
            <a:r>
              <a:rPr lang="ru-RU" dirty="0" err="1"/>
              <a:t>жорсткого</a:t>
            </a:r>
            <a:r>
              <a:rPr lang="ru-RU" dirty="0"/>
              <a:t> диска з </a:t>
            </a:r>
            <a:r>
              <a:rPr lang="ru-RU" dirty="0" err="1"/>
              <a:t>встановленою</a:t>
            </a:r>
            <a:r>
              <a:rPr lang="ru-RU" dirty="0"/>
              <a:t> системою на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апаратну</a:t>
            </a:r>
            <a:r>
              <a:rPr lang="ru-RU" dirty="0"/>
              <a:t> платформу.</a:t>
            </a:r>
          </a:p>
          <a:p>
            <a:r>
              <a:rPr lang="ru-RU" dirty="0"/>
              <a:t>2.	</a:t>
            </a:r>
            <a:r>
              <a:rPr lang="ru-RU" dirty="0" err="1"/>
              <a:t>Клонування</a:t>
            </a:r>
            <a:r>
              <a:rPr lang="ru-RU" dirty="0"/>
              <a:t> системного диска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086" y="2924944"/>
            <a:ext cx="28575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3573016"/>
            <a:ext cx="531022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dirty="0">
                <a:solidFill>
                  <a:srgbClr val="002060"/>
                </a:solidFill>
              </a:rPr>
              <a:t>Перенесення жорсткого диска </a:t>
            </a:r>
            <a:r>
              <a:rPr lang="uk-UA" sz="2200" dirty="0">
                <a:solidFill>
                  <a:srgbClr val="002060"/>
                </a:solidFill>
              </a:rPr>
              <a:t>передбачає підключення його до іншої апаратної платформи. Така операція</a:t>
            </a:r>
          </a:p>
          <a:p>
            <a:r>
              <a:rPr lang="uk-UA" sz="2200" b="1" dirty="0">
                <a:solidFill>
                  <a:srgbClr val="002060"/>
                </a:solidFill>
              </a:rPr>
              <a:t>Клонування диска </a:t>
            </a:r>
            <a:r>
              <a:rPr lang="uk-UA" sz="2200" dirty="0">
                <a:solidFill>
                  <a:srgbClr val="002060"/>
                </a:solidFill>
              </a:rPr>
              <a:t>– це процес створення його точної копії, з однаковим розміром системного розділу, файловою системою, архітектурою та розміщенням файлів.</a:t>
            </a:r>
          </a:p>
        </p:txBody>
      </p:sp>
    </p:spTree>
    <p:extLst>
      <p:ext uri="{BB962C8B-B14F-4D97-AF65-F5344CB8AC3E}">
        <p14:creationId xmlns:p14="http://schemas.microsoft.com/office/powerpoint/2010/main" val="10633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627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 smtClean="0"/>
              <a:t>Ми детально це вивчили.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727936"/>
            <a:ext cx="3417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Але </a:t>
            </a:r>
            <a:r>
              <a:rPr lang="ru-RU" sz="2400" dirty="0" err="1" smtClean="0"/>
              <a:t>воно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допомогло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4041" y="1045800"/>
            <a:ext cx="8024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Нас </a:t>
            </a:r>
            <a:r>
              <a:rPr lang="ru-RU" sz="2400" dirty="0" err="1" smtClean="0"/>
              <a:t>спіткав</a:t>
            </a:r>
            <a:r>
              <a:rPr lang="ru-RU" sz="2400" dirty="0" smtClean="0"/>
              <a:t> «</a:t>
            </a:r>
            <a:r>
              <a:rPr lang="ru-RU" sz="2400" dirty="0" err="1" smtClean="0"/>
              <a:t>синій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екран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смерті</a:t>
            </a:r>
            <a:r>
              <a:rPr lang="ru-RU" sz="2400" dirty="0" smtClean="0"/>
              <a:t>»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помилкую</a:t>
            </a:r>
            <a:r>
              <a:rPr lang="ru-RU" sz="2400" dirty="0" smtClean="0"/>
              <a:t> </a:t>
            </a:r>
            <a:r>
              <a:rPr lang="uk-UA" sz="2400" dirty="0"/>
              <a:t>0x0000007B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333" y="1628800"/>
            <a:ext cx="7106370" cy="29239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9552" y="4653136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</a:rPr>
              <a:t>П</a:t>
            </a:r>
            <a:r>
              <a:rPr lang="ru-RU" sz="2400" dirty="0" smtClean="0">
                <a:solidFill>
                  <a:srgbClr val="002060"/>
                </a:solidFill>
              </a:rPr>
              <a:t>ричиною </a:t>
            </a:r>
            <a:r>
              <a:rPr lang="ru-RU" sz="2400" dirty="0" err="1">
                <a:solidFill>
                  <a:srgbClr val="002060"/>
                </a:solidFill>
              </a:rPr>
              <a:t>такої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помилки</a:t>
            </a:r>
            <a:r>
              <a:rPr lang="ru-RU" sz="2400" dirty="0">
                <a:solidFill>
                  <a:srgbClr val="002060"/>
                </a:solidFill>
              </a:rPr>
              <a:t> є драйвер контролера </a:t>
            </a:r>
            <a:r>
              <a:rPr lang="ru-RU" sz="2400" dirty="0" err="1">
                <a:solidFill>
                  <a:srgbClr val="002060"/>
                </a:solidFill>
              </a:rPr>
              <a:t>дискових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пристроїв</a:t>
            </a:r>
            <a:r>
              <a:rPr lang="ru-RU" sz="2400" dirty="0">
                <a:solidFill>
                  <a:srgbClr val="002060"/>
                </a:solidFill>
              </a:rPr>
              <a:t>. При </a:t>
            </a:r>
            <a:r>
              <a:rPr lang="ru-RU" sz="2400" dirty="0" err="1">
                <a:solidFill>
                  <a:srgbClr val="002060"/>
                </a:solidFill>
              </a:rPr>
              <a:t>встановленні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операційної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системи</a:t>
            </a:r>
            <a:r>
              <a:rPr lang="ru-RU" sz="2400" dirty="0">
                <a:solidFill>
                  <a:srgbClr val="002060"/>
                </a:solidFill>
              </a:rPr>
              <a:t> автоматично </a:t>
            </a:r>
            <a:r>
              <a:rPr lang="ru-RU" sz="2400" dirty="0" err="1">
                <a:solidFill>
                  <a:srgbClr val="002060"/>
                </a:solidFill>
              </a:rPr>
              <a:t>встановлюються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драйвери</a:t>
            </a:r>
            <a:r>
              <a:rPr lang="ru-RU" sz="2400" dirty="0">
                <a:solidFill>
                  <a:srgbClr val="002060"/>
                </a:solidFill>
              </a:rPr>
              <a:t> чипсету </a:t>
            </a:r>
            <a:r>
              <a:rPr lang="ru-RU" sz="2400" dirty="0" err="1">
                <a:solidFill>
                  <a:srgbClr val="002060"/>
                </a:solidFill>
              </a:rPr>
              <a:t>материнської</a:t>
            </a:r>
            <a:r>
              <a:rPr lang="ru-RU" sz="2400" dirty="0">
                <a:solidFill>
                  <a:srgbClr val="002060"/>
                </a:solidFill>
              </a:rPr>
              <a:t> плати, </a:t>
            </a:r>
            <a:r>
              <a:rPr lang="ru-RU" sz="2400" dirty="0" err="1">
                <a:solidFill>
                  <a:srgbClr val="002060"/>
                </a:solidFill>
              </a:rPr>
              <a:t>які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несумісні</a:t>
            </a:r>
            <a:r>
              <a:rPr lang="ru-RU" sz="2400" dirty="0">
                <a:solidFill>
                  <a:srgbClr val="002060"/>
                </a:solidFill>
              </a:rPr>
              <a:t> з </a:t>
            </a:r>
            <a:r>
              <a:rPr lang="ru-RU" sz="2400" dirty="0" err="1">
                <a:solidFill>
                  <a:srgbClr val="002060"/>
                </a:solidFill>
              </a:rPr>
              <a:t>апаратною</a:t>
            </a:r>
            <a:r>
              <a:rPr lang="ru-RU" sz="2400" dirty="0">
                <a:solidFill>
                  <a:srgbClr val="002060"/>
                </a:solidFill>
              </a:rPr>
              <a:t> платформою, </a:t>
            </a:r>
            <a:r>
              <a:rPr lang="ru-RU" sz="2400" dirty="0" smtClean="0">
                <a:solidFill>
                  <a:srgbClr val="002060"/>
                </a:solidFill>
              </a:rPr>
              <a:t>на </a:t>
            </a:r>
            <a:r>
              <a:rPr lang="ru-RU" sz="2400" dirty="0" err="1">
                <a:solidFill>
                  <a:srgbClr val="002060"/>
                </a:solidFill>
              </a:rPr>
              <a:t>які</a:t>
            </a:r>
            <a:r>
              <a:rPr lang="ru-RU" sz="2400" dirty="0">
                <a:solidFill>
                  <a:srgbClr val="002060"/>
                </a:solidFill>
              </a:rPr>
              <a:t> переноситься система</a:t>
            </a:r>
            <a:endParaRPr lang="uk-UA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7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8184" y="2132857"/>
            <a:ext cx="2304256" cy="39933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Ми змогли зайти </a:t>
            </a:r>
            <a:r>
              <a:rPr lang="uk-UA" dirty="0"/>
              <a:t> </a:t>
            </a:r>
            <a:r>
              <a:rPr lang="uk-UA" dirty="0" smtClean="0"/>
              <a:t>на Робочий стіл. Та цього виявилося недостатньо.</a:t>
            </a:r>
            <a:r>
              <a:rPr lang="uk-UA" dirty="0"/>
              <a:t> П</a:t>
            </a:r>
            <a:r>
              <a:rPr lang="uk-UA" dirty="0" smtClean="0"/>
              <a:t>отрібно </a:t>
            </a:r>
            <a:r>
              <a:rPr lang="uk-UA" dirty="0"/>
              <a:t>було встановити драйвери контролера дискових пристроїв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435280" cy="157850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Ми змінили налаштування </a:t>
            </a:r>
            <a:r>
              <a:rPr lang="en-US" dirty="0" smtClean="0">
                <a:solidFill>
                  <a:srgbClr val="002060"/>
                </a:solidFill>
              </a:rPr>
              <a:t>BIOS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5544616" cy="415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7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Intelide</a:t>
            </a:r>
            <a:r>
              <a:rPr lang="en-US" dirty="0" smtClean="0"/>
              <a:t>. sys</a:t>
            </a:r>
          </a:p>
          <a:p>
            <a:r>
              <a:rPr lang="en-US" dirty="0" smtClean="0"/>
              <a:t>Pciide.sys</a:t>
            </a:r>
          </a:p>
          <a:p>
            <a:r>
              <a:rPr lang="en-US" dirty="0" smtClean="0"/>
              <a:t>Pcidex.sys</a:t>
            </a:r>
          </a:p>
          <a:p>
            <a:r>
              <a:rPr lang="en-US" dirty="0" smtClean="0"/>
              <a:t>Atapi.sys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2010552"/>
          </a:xfrm>
        </p:spPr>
        <p:txBody>
          <a:bodyPr>
            <a:normAutofit/>
          </a:bodyPr>
          <a:lstStyle/>
          <a:p>
            <a:r>
              <a:rPr lang="uk-UA" dirty="0"/>
              <a:t>М</a:t>
            </a:r>
            <a:r>
              <a:rPr lang="uk-UA" dirty="0" smtClean="0"/>
              <a:t>и знайшли стандартні драйвери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167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381642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	Для вирішення проблеми нам потрібно було потрібно визначивши </a:t>
            </a:r>
            <a:r>
              <a:rPr lang="uk-UA" sz="2400" dirty="0"/>
              <a:t>модель материнської </a:t>
            </a:r>
            <a:r>
              <a:rPr lang="uk-UA" sz="2400" dirty="0" smtClean="0"/>
              <a:t>плати і підключити </a:t>
            </a:r>
            <a:r>
              <a:rPr lang="uk-UA" sz="2400" dirty="0"/>
              <a:t>носій із завантаженими драйверами та запустити майстер встановлення </a:t>
            </a:r>
            <a:r>
              <a:rPr lang="uk-UA" sz="2400" dirty="0" smtClean="0"/>
              <a:t>драйверів</a:t>
            </a:r>
          </a:p>
          <a:p>
            <a:pPr marL="514350" indent="-514350">
              <a:buAutoNum type="arabicPeriod"/>
            </a:pPr>
            <a:endParaRPr lang="uk-UA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92696"/>
            <a:ext cx="4143003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218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Ми видалили деякі старі драйвери</a:t>
            </a:r>
          </a:p>
          <a:p>
            <a:r>
              <a:rPr lang="uk-UA" dirty="0" smtClean="0"/>
              <a:t>Витягнули завантажувальний  диск</a:t>
            </a:r>
          </a:p>
          <a:p>
            <a:r>
              <a:rPr lang="uk-UA" dirty="0" smtClean="0"/>
              <a:t>Перезавантажили комп’ютер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 завершення 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202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9549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Ця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ютерна</a:t>
            </a:r>
            <a:r>
              <a:rPr lang="uk-UA" dirty="0" smtClean="0"/>
              <a:t> практика дала нам великий багаж знань.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5013176"/>
            <a:ext cx="58326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uk-UA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928833"/>
            <a:ext cx="3384376" cy="282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20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</TotalTime>
  <Words>198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ПЕРЕВІЗНИКИ</vt:lpstr>
      <vt:lpstr>Презентация PowerPoint</vt:lpstr>
      <vt:lpstr>Презентация PowerPoint</vt:lpstr>
      <vt:lpstr>Ми змінили налаштування BIOS</vt:lpstr>
      <vt:lpstr>Ми знайшли стандартні драйвери </vt:lpstr>
      <vt:lpstr>Презентация PowerPoint</vt:lpstr>
      <vt:lpstr>На завершення :</vt:lpstr>
      <vt:lpstr>Ця комп’ютерна практика дала нам великий багаж знань.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Зберегти за будь-яку ціну</dc:title>
  <dc:creator>Оксана</dc:creator>
  <cp:lastModifiedBy>Заверуха Леся Михайлівна</cp:lastModifiedBy>
  <cp:revision>13</cp:revision>
  <dcterms:created xsi:type="dcterms:W3CDTF">2014-02-06T21:21:38Z</dcterms:created>
  <dcterms:modified xsi:type="dcterms:W3CDTF">2014-02-07T10:54:56Z</dcterms:modified>
</cp:coreProperties>
</file>