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5" r:id="rId11"/>
    <p:sldId id="270" r:id="rId12"/>
    <p:sldId id="266" r:id="rId13"/>
    <p:sldId id="267" r:id="rId14"/>
    <p:sldId id="268" r:id="rId15"/>
    <p:sldId id="269" r:id="rId16"/>
    <p:sldId id="273" r:id="rId17"/>
    <p:sldId id="272" r:id="rId18"/>
    <p:sldId id="274" r:id="rId19"/>
    <p:sldId id="275" r:id="rId20"/>
    <p:sldId id="276" r:id="rId21"/>
    <p:sldId id="277" r:id="rId22"/>
    <p:sldId id="282" r:id="rId23"/>
    <p:sldId id="278" r:id="rId24"/>
    <p:sldId id="279" r:id="rId25"/>
    <p:sldId id="281" r:id="rId26"/>
    <p:sldId id="280" r:id="rId27"/>
    <p:sldId id="283" r:id="rId28"/>
    <p:sldId id="284" r:id="rId29"/>
    <p:sldId id="285" r:id="rId30"/>
    <p:sldId id="289" r:id="rId31"/>
    <p:sldId id="286" r:id="rId32"/>
    <p:sldId id="287" r:id="rId33"/>
    <p:sldId id="288" r:id="rId34"/>
    <p:sldId id="291" r:id="rId35"/>
    <p:sldId id="290" r:id="rId36"/>
    <p:sldId id="292" r:id="rId37"/>
    <p:sldId id="293" r:id="rId38"/>
    <p:sldId id="296" r:id="rId39"/>
    <p:sldId id="294" r:id="rId40"/>
    <p:sldId id="295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153A-7528-46AA-8A0D-1BA91FC59254}" type="datetimeFigureOut">
              <a:rPr lang="uk-UA" smtClean="0"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744E-8EFD-473F-96A0-5D9BD377E7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207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153A-7528-46AA-8A0D-1BA91FC59254}" type="datetimeFigureOut">
              <a:rPr lang="uk-UA" smtClean="0"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744E-8EFD-473F-96A0-5D9BD377E7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81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153A-7528-46AA-8A0D-1BA91FC59254}" type="datetimeFigureOut">
              <a:rPr lang="uk-UA" smtClean="0"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744E-8EFD-473F-96A0-5D9BD377E7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639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153A-7528-46AA-8A0D-1BA91FC59254}" type="datetimeFigureOut">
              <a:rPr lang="uk-UA" smtClean="0"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744E-8EFD-473F-96A0-5D9BD377E7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825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153A-7528-46AA-8A0D-1BA91FC59254}" type="datetimeFigureOut">
              <a:rPr lang="uk-UA" smtClean="0"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744E-8EFD-473F-96A0-5D9BD377E7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19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153A-7528-46AA-8A0D-1BA91FC59254}" type="datetimeFigureOut">
              <a:rPr lang="uk-UA" smtClean="0"/>
              <a:t>24.11.2013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744E-8EFD-473F-96A0-5D9BD377E7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16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153A-7528-46AA-8A0D-1BA91FC59254}" type="datetimeFigureOut">
              <a:rPr lang="uk-UA" smtClean="0"/>
              <a:t>24.11.2013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744E-8EFD-473F-96A0-5D9BD377E7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12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153A-7528-46AA-8A0D-1BA91FC59254}" type="datetimeFigureOut">
              <a:rPr lang="uk-UA" smtClean="0"/>
              <a:t>24.11.2013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744E-8EFD-473F-96A0-5D9BD377E7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225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153A-7528-46AA-8A0D-1BA91FC59254}" type="datetimeFigureOut">
              <a:rPr lang="uk-UA" smtClean="0"/>
              <a:t>24.11.2013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744E-8EFD-473F-96A0-5D9BD377E7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901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153A-7528-46AA-8A0D-1BA91FC59254}" type="datetimeFigureOut">
              <a:rPr lang="uk-UA" smtClean="0"/>
              <a:t>24.11.2013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744E-8EFD-473F-96A0-5D9BD377E7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157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153A-7528-46AA-8A0D-1BA91FC59254}" type="datetimeFigureOut">
              <a:rPr lang="uk-UA" smtClean="0"/>
              <a:t>24.11.2013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744E-8EFD-473F-96A0-5D9BD377E7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018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7153A-7528-46AA-8A0D-1BA91FC59254}" type="datetimeFigureOut">
              <a:rPr lang="uk-UA" smtClean="0"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D744E-8EFD-473F-96A0-5D9BD377E7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694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admin\Desktop\Проект\завантаженн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2615030"/>
            <a:ext cx="5385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Красиво! Чи не правда?</a:t>
            </a:r>
            <a:endParaRPr lang="uk-U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 descr="C:\Users\admin\Desktop\Проект\завантаженн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2420888"/>
            <a:ext cx="6278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Це дрібниці в порівнянні з цим</a:t>
            </a:r>
            <a:endParaRPr lang="uk-UA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C:\Users\admin\Desktop\Проект\завантаженн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0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 descr="C:\Users\admin\Desktop\Проект\завантаженн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2426985"/>
            <a:ext cx="1662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І з цим</a:t>
            </a:r>
            <a:endParaRPr lang="uk-U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 descr="C:\Users\admin\Desktop\Проект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5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 descr="C:\Users\admin\Desktop\Проект\завантаженн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2852936"/>
            <a:ext cx="3810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І навіть з цим???</a:t>
            </a:r>
            <a:endParaRPr lang="uk-U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2" name="Picture 2" descr="C:\Users\admin\Desktop\Проект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8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C:\Users\admin\Desktop\Проект\завантаженн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2492896"/>
            <a:ext cx="1763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Токсини</a:t>
            </a:r>
            <a:endParaRPr lang="uk-UA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386" name="Picture 2" descr="C:\Users\admin\Desktop\Проект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1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 descr="C:\Users\admin\Desktop\Проект\завантаженн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3939" y="2487176"/>
            <a:ext cx="198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Хімікати</a:t>
            </a:r>
            <a:endParaRPr lang="uk-U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58" name="Picture 2" descr="C:\Users\admin\Desktop\Проект\1279192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5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 descr="C:\Users\admin\Desktop\Проект\HD.at.ua-1920-1080-02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1890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2" name="Picture 2" descr="C:\Users\admin\Desktop\Проект\завантаженн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2464713"/>
            <a:ext cx="5098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Все це руйнує наш світ</a:t>
            </a:r>
            <a:endParaRPr lang="uk-U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6" name="Picture 2" descr="C:\Users\admin\Desktop\Проект\images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1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6626" name="Picture 2" descr="C:\Users\admin\Desktop\Проект\geo_nafta3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5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2530" name="Picture 2" descr="C:\Users\admin\Desktop\Проект\завантаженн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09173" y="2348880"/>
            <a:ext cx="3325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Нашу природу</a:t>
            </a:r>
            <a:endParaRPr lang="uk-U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4" name="Picture 2" descr="C:\Users\admin\Desktop\Проект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1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4578" name="Picture 2" descr="C:\Users\admin\Desktop\Проект\meksikanskiy-zaliv-novaya-ugro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6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5602" name="Picture 2" descr="C:\Users\admin\Desktop\Проект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8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7650" name="Picture 2" descr="C:\Users\admin\Desktop\Проект\завантаженн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88" y="0"/>
            <a:ext cx="9155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2276872"/>
            <a:ext cx="2773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Змінюючи її</a:t>
            </a:r>
            <a:endParaRPr lang="uk-U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8674" name="Picture 2" descr="C:\Users\admin\Desktop\Проект\завантаженн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6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9698" name="Picture 2" descr="C:\Users\admin\Desktop\Проект\завантаження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6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admin\Desktop\Проект\завантаженн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87176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1746" name="Picture 2" descr="C:\Users\admin\Desktop\Проект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7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22" name="Picture 2" descr="C:\Users\admin\Desktop\Проект\завантаженн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8"/>
            <a:ext cx="9144000" cy="685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2453987"/>
            <a:ext cx="1654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І тебе</a:t>
            </a:r>
            <a:endParaRPr lang="uk-UA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2770" name="Picture 2" descr="C:\Users\admin\Desktop\Проект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Проект\images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0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3795" name="Picture 3" descr="C:\Users\admin\Desktop\Проект\d_F5qCL1G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10"/>
            <a:ext cx="4644008" cy="68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C:\Users\admin\Desktop\Проект\images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36" y="2450"/>
            <a:ext cx="4631363" cy="685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3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4818" name="Picture 2" descr="C:\Users\admin\Desktop\Проект\завантаженн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0"/>
            <a:ext cx="9144000" cy="68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2348880"/>
            <a:ext cx="4694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І до чого це все йде?</a:t>
            </a:r>
            <a:endParaRPr lang="uk-U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5842" name="Picture 2" descr="C:\Users\admin\Desktop\Проект\35570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3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6866" name="Picture 2" descr="C:\Users\admin\Desktop\Проект\завантаженн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0263" y="2505090"/>
            <a:ext cx="1683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err="1" smtClean="0">
                <a:solidFill>
                  <a:srgbClr val="FF0000"/>
                </a:solidFill>
              </a:rPr>
              <a:t>Ааа</a:t>
            </a:r>
            <a:r>
              <a:rPr lang="uk-UA" sz="4000" dirty="0" smtClean="0">
                <a:solidFill>
                  <a:srgbClr val="FF0000"/>
                </a:solidFill>
              </a:rPr>
              <a:t>???</a:t>
            </a:r>
            <a:endParaRPr lang="uk-U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7890" name="Picture 2" descr="C:\Users\admin\Desktop\Проект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8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8914" name="Picture 2" descr="C:\Users\admin\Desktop\Проект\завантаженн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122"/>
            <a:ext cx="9144000" cy="7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2852936"/>
            <a:ext cx="4274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Звичайно до цього</a:t>
            </a:r>
            <a:endParaRPr lang="uk-U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9938" name="Picture 2" descr="C:\Users\admin\Desktop\Проект\003255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65"/>
            <a:ext cx="4716015" cy="685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C:\Users\admin\Desktop\Проект\big_london_f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33" y="0"/>
            <a:ext cx="4581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admin\Desktop\Проект\nastol.com.ua-14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845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62" name="Picture 2" descr="C:\Users\admin\Desktop\Проект\завантаженн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2659559"/>
            <a:ext cx="4770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І всьому винен   ТИ</a:t>
            </a:r>
            <a:endParaRPr lang="uk-UA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1986" name="Picture 2" descr="C:\Users\admin\Desktop\Проект\завантаження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3010" name="Picture 2" descr="C:\Users\admin\Desktop\Проект\завантаженн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2698957"/>
            <a:ext cx="26573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ЛЮДИНА?</a:t>
            </a:r>
            <a:endParaRPr lang="uk-UA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4034" name="Picture 2" descr="C:\Users\admin\Desktop\Проект\30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"/>
            <a:ext cx="9144000" cy="68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0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5058" name="Picture 2" descr="C:\Users\admin\Desktop\Проект\завантаженн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1732" y="2492896"/>
            <a:ext cx="1220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Так!</a:t>
            </a:r>
            <a:endParaRPr lang="uk-UA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6082" name="Picture 2" descr="C:\Users\admin\Desktop\Проект\завантаженн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2498993"/>
            <a:ext cx="4275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Все в твоїх руках!!!</a:t>
            </a:r>
            <a:endParaRPr lang="uk-U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7106" name="Picture 2" descr="C:\Users\admin\Desktop\Проект\images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1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8130" name="Picture 2" descr="C:\Users\admin\Desktop\Проект\завантаженн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8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25668" y="1340768"/>
            <a:ext cx="4632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Ти можеш зможеш змінити світ починаючи із</a:t>
            </a:r>
          </a:p>
          <a:p>
            <a:pPr algn="ctr"/>
            <a:r>
              <a:rPr lang="uk-UA" dirty="0" smtClean="0">
                <a:solidFill>
                  <a:srgbClr val="FF0000"/>
                </a:solidFill>
              </a:rPr>
              <a:t>Екології душі та сили духу!!!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8131" name="Picture 3" descr="C:\Users\admin\Desktop\Проект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02245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3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admin\Desktop\Проект\завантаженн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2492896"/>
            <a:ext cx="5606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А це те що ми не бачимо</a:t>
            </a:r>
            <a:endParaRPr lang="uk-U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C:\Users\admin\Desktop\Проект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7254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admin\Desktop\Проект\завантаженн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2132856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Здається ніби це дрібниця, але якщо</a:t>
            </a:r>
          </a:p>
          <a:p>
            <a:r>
              <a:rPr lang="uk-UA" sz="2800" dirty="0" smtClean="0">
                <a:solidFill>
                  <a:srgbClr val="FF0000"/>
                </a:solidFill>
              </a:rPr>
              <a:t>кожен так буде робити?</a:t>
            </a:r>
            <a:endParaRPr lang="uk-U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8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C:\Users\admin\Desktop\Проект\images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9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C:\Users\admin\Desktop\Проект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" y="0"/>
            <a:ext cx="9122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17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90</Words>
  <Application>Microsoft Office PowerPoint</Application>
  <PresentationFormat>Экран (4:3)</PresentationFormat>
  <Paragraphs>22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2013-11-24T12:56:08Z</dcterms:created>
  <dcterms:modified xsi:type="dcterms:W3CDTF">2013-11-24T15:21:26Z</dcterms:modified>
</cp:coreProperties>
</file>