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 autoAdjust="0"/>
    <p:restoredTop sz="94635" autoAdjust="0"/>
  </p:normalViewPr>
  <p:slideViewPr>
    <p:cSldViewPr>
      <p:cViewPr varScale="1">
        <p:scale>
          <a:sx n="85" d="100"/>
          <a:sy n="85" d="100"/>
        </p:scale>
        <p:origin x="-7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22416709_1f40303a42384735413a3839-2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14752"/>
            <a:ext cx="8143900" cy="3143248"/>
          </a:xfrm>
        </p:spPr>
      </p:pic>
      <p:pic>
        <p:nvPicPr>
          <p:cNvPr id="7" name="Рисунок 6" descr="550px-S46!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43900" cy="235743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285992"/>
            <a:ext cx="7239000" cy="135731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Геометричні фігури у нашому житті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42048" cy="8201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Розглянемо 7 чудес України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404570"/>
            <a:ext cx="7659017" cy="51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2928958" cy="242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357158" y="2285992"/>
            <a:ext cx="3143272" cy="2571768"/>
            <a:chOff x="357158" y="2428868"/>
            <a:chExt cx="2928958" cy="247461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5715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7158" y="2428868"/>
              <a:ext cx="292895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1467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57158" y="4857760"/>
              <a:ext cx="292895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9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14620"/>
            <a:ext cx="4838712" cy="36099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6182" y="6400800"/>
            <a:ext cx="3429024" cy="4572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Києво-Печерська лавра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14348" y="928670"/>
            <a:ext cx="2428892" cy="4572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“Софіївка”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3114668" cy="346092"/>
          </a:xfrm>
        </p:spPr>
        <p:txBody>
          <a:bodyPr>
            <a:noAutofit/>
          </a:bodyPr>
          <a:lstStyle/>
          <a:p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Каменець-Подольська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кріпость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143240" y="2714620"/>
            <a:ext cx="4857784" cy="3571900"/>
            <a:chOff x="357158" y="2428868"/>
            <a:chExt cx="2928958" cy="247461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5715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7158" y="2428868"/>
              <a:ext cx="292895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21467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7158" y="4857760"/>
              <a:ext cx="292895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" name="Содержимое 3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85728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3357554" y="285728"/>
            <a:ext cx="3929090" cy="2688925"/>
            <a:chOff x="357158" y="2428868"/>
            <a:chExt cx="2928958" cy="247461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715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7158" y="2428868"/>
              <a:ext cx="292895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1467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7158" y="4857760"/>
              <a:ext cx="292895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786058"/>
            <a:ext cx="3652843" cy="282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4143372" y="2714620"/>
            <a:ext cx="3786214" cy="2928958"/>
            <a:chOff x="357158" y="2428868"/>
            <a:chExt cx="2928958" cy="24746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5715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57158" y="2428868"/>
              <a:ext cx="292895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1467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57158" y="4857760"/>
              <a:ext cx="292895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4357694"/>
            <a:ext cx="3020374" cy="4572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Софія Київська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29124" y="5857892"/>
            <a:ext cx="3143272" cy="4572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Херсонес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Таврицький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500034" y="642918"/>
            <a:ext cx="4214842" cy="3429024"/>
            <a:chOff x="357158" y="2428868"/>
            <a:chExt cx="2928958" cy="247461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5715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57158" y="2428868"/>
              <a:ext cx="292895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1467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7158" y="4857760"/>
              <a:ext cx="292895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143240" y="142852"/>
            <a:ext cx="4786346" cy="4000528"/>
            <a:chOff x="357158" y="2428868"/>
            <a:chExt cx="2928958" cy="24746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5715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57158" y="2428868"/>
              <a:ext cx="292895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1467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57158" y="4857760"/>
              <a:ext cx="292895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5867400"/>
            <a:ext cx="3071834" cy="4572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Хотинська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крепість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2066" y="4357694"/>
            <a:ext cx="2357454" cy="4572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Хортиця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28"/>
            <a:ext cx="4038600" cy="36718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" name="Содержимое 3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4248159" cy="321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142844" y="2285992"/>
            <a:ext cx="4357718" cy="3357586"/>
            <a:chOff x="357158" y="2428868"/>
            <a:chExt cx="2928958" cy="247461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5715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57158" y="2428868"/>
              <a:ext cx="292895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14678" y="2500306"/>
              <a:ext cx="71438" cy="2357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7158" y="4857760"/>
              <a:ext cx="292895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51704"/>
          </a:xfrm>
        </p:spPr>
        <p:txBody>
          <a:bodyPr/>
          <a:lstStyle/>
          <a:p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Виникає питання: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чим заслужили ці творіння називатися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“чудом”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000372"/>
            <a:ext cx="7239000" cy="3455364"/>
          </a:xfrm>
        </p:spPr>
        <p:txBody>
          <a:bodyPr>
            <a:norm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Може величні їхні розміри?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 може і форма?</a:t>
            </a:r>
          </a:p>
          <a:p>
            <a:pPr algn="ctr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 чим більше проходить століть, тим складніше здивувати людей розмірами, бо тепер всі процеси механізовані і машинам під силу робота, яку раніше не могли виконувати люди. Єдине з чим залишається експериментувати – це форма. 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Спробуйте створити своє чудо світу в мініатюрі під назвою: «Моє майбутнє житло!»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7860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сновне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питання</a:t>
            </a:r>
            <a:r>
              <a:rPr lang="ru-RU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проекту: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можу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побудувати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будинок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своєї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мрії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  <a:endParaRPr lang="uk-UA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881" b="988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928802"/>
            <a:ext cx="12575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1928826" cy="17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785794"/>
            <a:ext cx="6255488" cy="5000660"/>
          </a:xfrm>
        </p:spPr>
        <p:txBody>
          <a:bodyPr>
            <a:normAutofit lnSpcReduction="10000"/>
          </a:bodyPr>
          <a:lstStyle/>
          <a:p>
            <a:pPr lvl="0" algn="l"/>
            <a:endParaRPr lang="uk-UA" dirty="0" smtClean="0"/>
          </a:p>
          <a:p>
            <a:pPr lvl="0" algn="l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Спочатку потрібно дати відповіді 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такі тематичні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питання:</a:t>
            </a:r>
          </a:p>
          <a:p>
            <a:pPr lvl="0" algn="l"/>
            <a:endParaRPr lang="uk-UA" b="1" dirty="0" smtClean="0"/>
          </a:p>
          <a:p>
            <a:pPr marL="457200" lvl="0" indent="-457200" algn="l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Чи хоче кожен будинок мати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“дозвіл”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l"/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Чи існує єдина схема побудови будинку?</a:t>
            </a:r>
          </a:p>
          <a:p>
            <a:pPr lvl="0" algn="l"/>
            <a:endParaRPr lang="uk-UA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3. Скільки мені необхідно заробити     коштів для того, щоб побудувати своє</a:t>
            </a:r>
          </a:p>
          <a:p>
            <a:pPr lvl="0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власне житло?</a:t>
            </a:r>
          </a:p>
          <a:p>
            <a:pPr lvl="0" algn="l"/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Як впливає  науково-технічний прогрес на використання геометричних тіл в повсякденному житті?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20040"/>
            <a:ext cx="4572032" cy="53719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Заповнимо таблицю</a:t>
            </a:r>
            <a:endParaRPr lang="uk-UA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97" t="22453" r="26997" b="5613"/>
          <a:stretch>
            <a:fillRect/>
          </a:stretch>
        </p:blipFill>
        <p:spPr bwMode="auto">
          <a:xfrm>
            <a:off x="1000100" y="878813"/>
            <a:ext cx="5980891" cy="562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</TotalTime>
  <Words>161</Words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Геометричні фігури у нашому житті</vt:lpstr>
      <vt:lpstr>Розглянемо 7 чудес України</vt:lpstr>
      <vt:lpstr>Каменець-Подольська кріпость</vt:lpstr>
      <vt:lpstr>Слайд 4</vt:lpstr>
      <vt:lpstr>Слайд 5</vt:lpstr>
      <vt:lpstr>Виникає питання: чим заслужили ці творіння називатися “чудом”</vt:lpstr>
      <vt:lpstr>  Основне питання проекту: Чи можу я побудувати будинок своєї мрії?</vt:lpstr>
      <vt:lpstr>Слайд 8</vt:lpstr>
      <vt:lpstr>Заповнимо таблицю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Геометричні фігури у нашому житті</dc:title>
  <dc:creator>Ігор</dc:creator>
  <cp:lastModifiedBy>Ігор</cp:lastModifiedBy>
  <cp:revision>30</cp:revision>
  <dcterms:created xsi:type="dcterms:W3CDTF">2013-11-20T18:33:57Z</dcterms:created>
  <dcterms:modified xsi:type="dcterms:W3CDTF">2013-11-24T17:29:07Z</dcterms:modified>
</cp:coreProperties>
</file>