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98" r:id="rId4"/>
    <p:sldId id="262" r:id="rId5"/>
    <p:sldId id="266" r:id="rId6"/>
    <p:sldId id="267" r:id="rId7"/>
    <p:sldId id="268" r:id="rId8"/>
    <p:sldId id="269" r:id="rId9"/>
    <p:sldId id="271" r:id="rId10"/>
    <p:sldId id="310" r:id="rId11"/>
    <p:sldId id="273" r:id="rId12"/>
    <p:sldId id="275" r:id="rId13"/>
    <p:sldId id="304" r:id="rId14"/>
    <p:sldId id="300" r:id="rId15"/>
    <p:sldId id="301" r:id="rId16"/>
    <p:sldId id="302" r:id="rId17"/>
    <p:sldId id="303" r:id="rId18"/>
    <p:sldId id="287" r:id="rId19"/>
    <p:sldId id="289" r:id="rId20"/>
    <p:sldId id="291" r:id="rId21"/>
    <p:sldId id="292" r:id="rId22"/>
    <p:sldId id="307" r:id="rId23"/>
    <p:sldId id="308" r:id="rId24"/>
    <p:sldId id="311" r:id="rId25"/>
    <p:sldId id="312" r:id="rId26"/>
    <p:sldId id="316" r:id="rId27"/>
    <p:sldId id="317" r:id="rId28"/>
    <p:sldId id="31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28"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26BD4-5DF7-4858-80F0-FFA043326E5F}" type="doc">
      <dgm:prSet loTypeId="urn:microsoft.com/office/officeart/2005/8/layout/radial6" loCatId="cycle" qsTypeId="urn:microsoft.com/office/officeart/2005/8/quickstyle/simple3" qsCatId="simple" csTypeId="urn:microsoft.com/office/officeart/2005/8/colors/accent0_3" csCatId="mainScheme" phldr="1"/>
      <dgm:spPr/>
      <dgm:t>
        <a:bodyPr/>
        <a:lstStyle/>
        <a:p>
          <a:endParaRPr lang="ru-RU"/>
        </a:p>
      </dgm:t>
    </dgm:pt>
    <dgm:pt modelId="{F9484597-833A-4025-9396-13007C980A2A}">
      <dgm:prSet phldrT="[Текст]" custT="1"/>
      <dgm:spPr/>
      <dgm:t>
        <a:bodyPr/>
        <a:lstStyle/>
        <a:p>
          <a:pPr algn="ctr"/>
          <a:r>
            <a:rPr lang="uk-UA" sz="1600" b="1" dirty="0" smtClean="0">
              <a:solidFill>
                <a:schemeClr val="accent1">
                  <a:lumMod val="75000"/>
                </a:schemeClr>
              </a:solidFill>
              <a:effectLst>
                <a:outerShdw blurRad="38100" dist="38100" dir="2700000" algn="tl">
                  <a:srgbClr val="000000">
                    <a:alpha val="43137"/>
                  </a:srgbClr>
                </a:outerShdw>
              </a:effectLst>
            </a:rPr>
            <a:t>Види комп</a:t>
          </a:r>
          <a:r>
            <a:rPr lang="en-US" sz="1600" b="1" dirty="0" smtClean="0">
              <a:solidFill>
                <a:schemeClr val="accent1">
                  <a:lumMod val="75000"/>
                </a:schemeClr>
              </a:solidFill>
              <a:effectLst>
                <a:outerShdw blurRad="38100" dist="38100" dir="2700000" algn="tl">
                  <a:srgbClr val="000000">
                    <a:alpha val="43137"/>
                  </a:srgbClr>
                </a:outerShdw>
              </a:effectLst>
            </a:rPr>
            <a:t>’</a:t>
          </a:r>
          <a:r>
            <a:rPr lang="uk-UA" sz="1600" b="1" dirty="0" smtClean="0">
              <a:solidFill>
                <a:schemeClr val="accent1">
                  <a:lumMod val="75000"/>
                </a:schemeClr>
              </a:solidFill>
              <a:effectLst>
                <a:outerShdw blurRad="38100" dist="38100" dir="2700000" algn="tl">
                  <a:srgbClr val="000000">
                    <a:alpha val="43137"/>
                  </a:srgbClr>
                </a:outerShdw>
              </a:effectLst>
            </a:rPr>
            <a:t>ютерної графіки</a:t>
          </a:r>
          <a:endParaRPr lang="ru-RU" sz="1600" b="1" dirty="0">
            <a:solidFill>
              <a:schemeClr val="accent1">
                <a:lumMod val="75000"/>
              </a:schemeClr>
            </a:solidFill>
            <a:effectLst>
              <a:outerShdw blurRad="38100" dist="38100" dir="2700000" algn="tl">
                <a:srgbClr val="000000">
                  <a:alpha val="43137"/>
                </a:srgbClr>
              </a:outerShdw>
            </a:effectLst>
          </a:endParaRPr>
        </a:p>
      </dgm:t>
    </dgm:pt>
    <dgm:pt modelId="{76E1E914-521F-4234-87AC-D8D0DA53B3DB}" type="parTrans" cxnId="{325FD1DC-4FB0-4677-AFC3-2E8267B033A7}">
      <dgm:prSet/>
      <dgm:spPr/>
      <dgm:t>
        <a:bodyPr/>
        <a:lstStyle/>
        <a:p>
          <a:pPr algn="ctr"/>
          <a:endParaRPr lang="ru-RU"/>
        </a:p>
      </dgm:t>
    </dgm:pt>
    <dgm:pt modelId="{1707BD7C-DBB9-4C44-B150-360996EF67C3}" type="sibTrans" cxnId="{325FD1DC-4FB0-4677-AFC3-2E8267B033A7}">
      <dgm:prSet/>
      <dgm:spPr/>
      <dgm:t>
        <a:bodyPr/>
        <a:lstStyle/>
        <a:p>
          <a:pPr algn="ctr"/>
          <a:endParaRPr lang="ru-RU"/>
        </a:p>
      </dgm:t>
    </dgm:pt>
    <dgm:pt modelId="{FB7C35A1-884B-4002-80B2-3E3CBD1C3D34}">
      <dgm:prSet phldrT="[Текст]"/>
      <dgm:spPr/>
      <dgm:t>
        <a:bodyPr/>
        <a:lstStyle/>
        <a:p>
          <a:pPr algn="ctr"/>
          <a:r>
            <a:rPr lang="uk-UA" i="1" dirty="0" smtClean="0">
              <a:solidFill>
                <a:schemeClr val="accent1">
                  <a:lumMod val="75000"/>
                </a:schemeClr>
              </a:solidFill>
            </a:rPr>
            <a:t>Векторна</a:t>
          </a:r>
          <a:endParaRPr lang="ru-RU" i="1" dirty="0">
            <a:solidFill>
              <a:schemeClr val="accent1">
                <a:lumMod val="75000"/>
              </a:schemeClr>
            </a:solidFill>
          </a:endParaRPr>
        </a:p>
      </dgm:t>
    </dgm:pt>
    <dgm:pt modelId="{ABDDC172-739F-4DF6-AB0F-7B8AB0B1F91D}" type="parTrans" cxnId="{2D183F27-21A0-4E7E-8885-A624E176C4FB}">
      <dgm:prSet/>
      <dgm:spPr/>
      <dgm:t>
        <a:bodyPr/>
        <a:lstStyle/>
        <a:p>
          <a:pPr algn="ctr"/>
          <a:endParaRPr lang="ru-RU"/>
        </a:p>
      </dgm:t>
    </dgm:pt>
    <dgm:pt modelId="{41BA4228-A791-4A4E-AA3E-A6209604EF70}" type="sibTrans" cxnId="{2D183F27-21A0-4E7E-8885-A624E176C4FB}">
      <dgm:prSet/>
      <dgm:spPr/>
      <dgm:t>
        <a:bodyPr/>
        <a:lstStyle/>
        <a:p>
          <a:pPr algn="ctr"/>
          <a:endParaRPr lang="ru-RU" dirty="0"/>
        </a:p>
      </dgm:t>
    </dgm:pt>
    <dgm:pt modelId="{9C8D50CA-4FA0-46C1-A56A-92D5864D9B6D}">
      <dgm:prSet phldrT="[Текст]"/>
      <dgm:spPr/>
      <dgm:t>
        <a:bodyPr/>
        <a:lstStyle/>
        <a:p>
          <a:pPr algn="ctr"/>
          <a:r>
            <a:rPr lang="uk-UA" i="1" dirty="0" smtClean="0">
              <a:solidFill>
                <a:schemeClr val="accent1">
                  <a:lumMod val="75000"/>
                </a:schemeClr>
              </a:solidFill>
              <a:effectLst/>
            </a:rPr>
            <a:t>Растрова</a:t>
          </a:r>
          <a:endParaRPr lang="ru-RU" i="1" dirty="0">
            <a:solidFill>
              <a:schemeClr val="accent1">
                <a:lumMod val="75000"/>
              </a:schemeClr>
            </a:solidFill>
            <a:effectLst/>
          </a:endParaRPr>
        </a:p>
      </dgm:t>
    </dgm:pt>
    <dgm:pt modelId="{E74B7519-6811-4A2A-9B85-ED014CE87AD4}" type="parTrans" cxnId="{C16E4F70-03D2-4A05-99B1-60D30342978E}">
      <dgm:prSet/>
      <dgm:spPr/>
      <dgm:t>
        <a:bodyPr/>
        <a:lstStyle/>
        <a:p>
          <a:pPr algn="ctr"/>
          <a:endParaRPr lang="ru-RU"/>
        </a:p>
      </dgm:t>
    </dgm:pt>
    <dgm:pt modelId="{79AF0880-2496-481E-A351-D16031CA1A2E}" type="sibTrans" cxnId="{C16E4F70-03D2-4A05-99B1-60D30342978E}">
      <dgm:prSet/>
      <dgm:spPr/>
      <dgm:t>
        <a:bodyPr/>
        <a:lstStyle/>
        <a:p>
          <a:pPr algn="ctr"/>
          <a:endParaRPr lang="ru-RU" dirty="0"/>
        </a:p>
      </dgm:t>
    </dgm:pt>
    <dgm:pt modelId="{3A6F848E-6349-4260-B7D9-00159F468A6F}">
      <dgm:prSet phldrT="[Текст]"/>
      <dgm:spPr/>
      <dgm:t>
        <a:bodyPr/>
        <a:lstStyle/>
        <a:p>
          <a:pPr algn="ctr"/>
          <a:r>
            <a:rPr lang="uk-UA" i="1" dirty="0" smtClean="0">
              <a:solidFill>
                <a:schemeClr val="accent1">
                  <a:lumMod val="75000"/>
                </a:schemeClr>
              </a:solidFill>
            </a:rPr>
            <a:t>Тривимірна</a:t>
          </a:r>
          <a:endParaRPr lang="ru-RU" dirty="0"/>
        </a:p>
      </dgm:t>
    </dgm:pt>
    <dgm:pt modelId="{72D42C42-32C5-4BC3-95F3-A1C64022927D}" type="parTrans" cxnId="{32E78E39-03E8-4A9B-9136-BF528D00719C}">
      <dgm:prSet/>
      <dgm:spPr/>
      <dgm:t>
        <a:bodyPr/>
        <a:lstStyle/>
        <a:p>
          <a:pPr algn="ctr"/>
          <a:endParaRPr lang="ru-RU"/>
        </a:p>
      </dgm:t>
    </dgm:pt>
    <dgm:pt modelId="{041B75F0-9E9F-46CA-AE12-8C4C5E1A4222}" type="sibTrans" cxnId="{32E78E39-03E8-4A9B-9136-BF528D00719C}">
      <dgm:prSet/>
      <dgm:spPr/>
      <dgm:t>
        <a:bodyPr/>
        <a:lstStyle/>
        <a:p>
          <a:pPr algn="ctr"/>
          <a:endParaRPr lang="ru-RU" dirty="0"/>
        </a:p>
      </dgm:t>
    </dgm:pt>
    <dgm:pt modelId="{E2D3BD65-129E-40C8-8B4C-DF96B68D3EEE}">
      <dgm:prSet phldrT="[Текст]"/>
      <dgm:spPr/>
      <dgm:t>
        <a:bodyPr/>
        <a:lstStyle/>
        <a:p>
          <a:pPr algn="ctr"/>
          <a:r>
            <a:rPr lang="uk-UA" i="1" dirty="0" smtClean="0">
              <a:solidFill>
                <a:schemeClr val="accent1">
                  <a:lumMod val="75000"/>
                </a:schemeClr>
              </a:solidFill>
            </a:rPr>
            <a:t>Фрактальна</a:t>
          </a:r>
          <a:endParaRPr lang="ru-RU" i="1" dirty="0">
            <a:solidFill>
              <a:schemeClr val="accent1">
                <a:lumMod val="75000"/>
              </a:schemeClr>
            </a:solidFill>
          </a:endParaRPr>
        </a:p>
      </dgm:t>
    </dgm:pt>
    <dgm:pt modelId="{384C8566-4471-4CA6-A578-EC91A8A6C572}" type="parTrans" cxnId="{7AC8616F-D488-4D0C-BCE5-AF40EF12A2E8}">
      <dgm:prSet/>
      <dgm:spPr/>
      <dgm:t>
        <a:bodyPr/>
        <a:lstStyle/>
        <a:p>
          <a:pPr algn="ctr"/>
          <a:endParaRPr lang="ru-RU"/>
        </a:p>
      </dgm:t>
    </dgm:pt>
    <dgm:pt modelId="{99FA62A5-94DF-43AA-8894-1197A2E17FF8}" type="sibTrans" cxnId="{7AC8616F-D488-4D0C-BCE5-AF40EF12A2E8}">
      <dgm:prSet/>
      <dgm:spPr/>
      <dgm:t>
        <a:bodyPr/>
        <a:lstStyle/>
        <a:p>
          <a:pPr algn="ctr"/>
          <a:endParaRPr lang="ru-RU" dirty="0"/>
        </a:p>
      </dgm:t>
    </dgm:pt>
    <dgm:pt modelId="{AEAF1719-E374-478C-A394-C7377056A4DA}" type="pres">
      <dgm:prSet presAssocID="{FD426BD4-5DF7-4858-80F0-FFA043326E5F}" presName="Name0" presStyleCnt="0">
        <dgm:presLayoutVars>
          <dgm:chMax val="1"/>
          <dgm:dir/>
          <dgm:animLvl val="ctr"/>
          <dgm:resizeHandles val="exact"/>
        </dgm:presLayoutVars>
      </dgm:prSet>
      <dgm:spPr/>
      <dgm:t>
        <a:bodyPr/>
        <a:lstStyle/>
        <a:p>
          <a:endParaRPr lang="ru-RU"/>
        </a:p>
      </dgm:t>
    </dgm:pt>
    <dgm:pt modelId="{330150F1-4F6B-4BC2-878D-E197E04D5E07}" type="pres">
      <dgm:prSet presAssocID="{F9484597-833A-4025-9396-13007C980A2A}" presName="centerShape" presStyleLbl="node0" presStyleIdx="0" presStyleCnt="1" custScaleX="119132"/>
      <dgm:spPr/>
      <dgm:t>
        <a:bodyPr/>
        <a:lstStyle/>
        <a:p>
          <a:endParaRPr lang="ru-RU"/>
        </a:p>
      </dgm:t>
    </dgm:pt>
    <dgm:pt modelId="{43B2910E-1219-4AA0-B9F2-2B37AF768AA6}" type="pres">
      <dgm:prSet presAssocID="{FB7C35A1-884B-4002-80B2-3E3CBD1C3D34}" presName="node" presStyleLbl="node1" presStyleIdx="0" presStyleCnt="4">
        <dgm:presLayoutVars>
          <dgm:bulletEnabled val="1"/>
        </dgm:presLayoutVars>
      </dgm:prSet>
      <dgm:spPr/>
      <dgm:t>
        <a:bodyPr/>
        <a:lstStyle/>
        <a:p>
          <a:endParaRPr lang="ru-RU"/>
        </a:p>
      </dgm:t>
    </dgm:pt>
    <dgm:pt modelId="{19533954-666C-480A-B50A-722C9D8B0DC3}" type="pres">
      <dgm:prSet presAssocID="{FB7C35A1-884B-4002-80B2-3E3CBD1C3D34}" presName="dummy" presStyleCnt="0"/>
      <dgm:spPr/>
    </dgm:pt>
    <dgm:pt modelId="{E4A3C9CB-2A3F-412B-AF1A-2A1BE5D5364C}" type="pres">
      <dgm:prSet presAssocID="{41BA4228-A791-4A4E-AA3E-A6209604EF70}" presName="sibTrans" presStyleLbl="sibTrans2D1" presStyleIdx="0" presStyleCnt="4"/>
      <dgm:spPr/>
      <dgm:t>
        <a:bodyPr/>
        <a:lstStyle/>
        <a:p>
          <a:endParaRPr lang="ru-RU"/>
        </a:p>
      </dgm:t>
    </dgm:pt>
    <dgm:pt modelId="{650493EE-02D8-40A7-8DCF-206A55A86F02}" type="pres">
      <dgm:prSet presAssocID="{9C8D50CA-4FA0-46C1-A56A-92D5864D9B6D}" presName="node" presStyleLbl="node1" presStyleIdx="1" presStyleCnt="4">
        <dgm:presLayoutVars>
          <dgm:bulletEnabled val="1"/>
        </dgm:presLayoutVars>
      </dgm:prSet>
      <dgm:spPr/>
      <dgm:t>
        <a:bodyPr/>
        <a:lstStyle/>
        <a:p>
          <a:endParaRPr lang="ru-RU"/>
        </a:p>
      </dgm:t>
    </dgm:pt>
    <dgm:pt modelId="{3E3A5462-A4D1-4542-864E-72A6F1D186E3}" type="pres">
      <dgm:prSet presAssocID="{9C8D50CA-4FA0-46C1-A56A-92D5864D9B6D}" presName="dummy" presStyleCnt="0"/>
      <dgm:spPr/>
    </dgm:pt>
    <dgm:pt modelId="{A7E1DB29-4F25-4970-8FBE-87F870FFC570}" type="pres">
      <dgm:prSet presAssocID="{79AF0880-2496-481E-A351-D16031CA1A2E}" presName="sibTrans" presStyleLbl="sibTrans2D1" presStyleIdx="1" presStyleCnt="4"/>
      <dgm:spPr/>
      <dgm:t>
        <a:bodyPr/>
        <a:lstStyle/>
        <a:p>
          <a:endParaRPr lang="ru-RU"/>
        </a:p>
      </dgm:t>
    </dgm:pt>
    <dgm:pt modelId="{625074F2-6991-4574-A18F-6B2C70B9CA07}" type="pres">
      <dgm:prSet presAssocID="{3A6F848E-6349-4260-B7D9-00159F468A6F}" presName="node" presStyleLbl="node1" presStyleIdx="2" presStyleCnt="4">
        <dgm:presLayoutVars>
          <dgm:bulletEnabled val="1"/>
        </dgm:presLayoutVars>
      </dgm:prSet>
      <dgm:spPr/>
      <dgm:t>
        <a:bodyPr/>
        <a:lstStyle/>
        <a:p>
          <a:endParaRPr lang="ru-RU"/>
        </a:p>
      </dgm:t>
    </dgm:pt>
    <dgm:pt modelId="{6752C67C-D92C-4EED-8D96-C14C53712427}" type="pres">
      <dgm:prSet presAssocID="{3A6F848E-6349-4260-B7D9-00159F468A6F}" presName="dummy" presStyleCnt="0"/>
      <dgm:spPr/>
    </dgm:pt>
    <dgm:pt modelId="{C7D930C8-AFD0-4E83-92B4-BE442AC26560}" type="pres">
      <dgm:prSet presAssocID="{041B75F0-9E9F-46CA-AE12-8C4C5E1A4222}" presName="sibTrans" presStyleLbl="sibTrans2D1" presStyleIdx="2" presStyleCnt="4"/>
      <dgm:spPr/>
      <dgm:t>
        <a:bodyPr/>
        <a:lstStyle/>
        <a:p>
          <a:endParaRPr lang="ru-RU"/>
        </a:p>
      </dgm:t>
    </dgm:pt>
    <dgm:pt modelId="{78B0E797-D26F-4FF3-A118-433DEE0D39C7}" type="pres">
      <dgm:prSet presAssocID="{E2D3BD65-129E-40C8-8B4C-DF96B68D3EEE}" presName="node" presStyleLbl="node1" presStyleIdx="3" presStyleCnt="4">
        <dgm:presLayoutVars>
          <dgm:bulletEnabled val="1"/>
        </dgm:presLayoutVars>
      </dgm:prSet>
      <dgm:spPr/>
      <dgm:t>
        <a:bodyPr/>
        <a:lstStyle/>
        <a:p>
          <a:endParaRPr lang="ru-RU"/>
        </a:p>
      </dgm:t>
    </dgm:pt>
    <dgm:pt modelId="{1950ED2E-6CBB-4D8A-B493-DFE0180DD5E3}" type="pres">
      <dgm:prSet presAssocID="{E2D3BD65-129E-40C8-8B4C-DF96B68D3EEE}" presName="dummy" presStyleCnt="0"/>
      <dgm:spPr/>
    </dgm:pt>
    <dgm:pt modelId="{12ACA29C-66C2-4453-82F1-EF6C23E0A475}" type="pres">
      <dgm:prSet presAssocID="{99FA62A5-94DF-43AA-8894-1197A2E17FF8}" presName="sibTrans" presStyleLbl="sibTrans2D1" presStyleIdx="3" presStyleCnt="4"/>
      <dgm:spPr/>
      <dgm:t>
        <a:bodyPr/>
        <a:lstStyle/>
        <a:p>
          <a:endParaRPr lang="ru-RU"/>
        </a:p>
      </dgm:t>
    </dgm:pt>
  </dgm:ptLst>
  <dgm:cxnLst>
    <dgm:cxn modelId="{C16E4F70-03D2-4A05-99B1-60D30342978E}" srcId="{F9484597-833A-4025-9396-13007C980A2A}" destId="{9C8D50CA-4FA0-46C1-A56A-92D5864D9B6D}" srcOrd="1" destOrd="0" parTransId="{E74B7519-6811-4A2A-9B85-ED014CE87AD4}" sibTransId="{79AF0880-2496-481E-A351-D16031CA1A2E}"/>
    <dgm:cxn modelId="{A4468596-F2AF-4728-BEC9-ADF4AF21CC22}" type="presOf" srcId="{E2D3BD65-129E-40C8-8B4C-DF96B68D3EEE}" destId="{78B0E797-D26F-4FF3-A118-433DEE0D39C7}" srcOrd="0" destOrd="0" presId="urn:microsoft.com/office/officeart/2005/8/layout/radial6"/>
    <dgm:cxn modelId="{FF90C875-0A4E-44D1-BFA7-AA4B2E4B9582}" type="presOf" srcId="{41BA4228-A791-4A4E-AA3E-A6209604EF70}" destId="{E4A3C9CB-2A3F-412B-AF1A-2A1BE5D5364C}" srcOrd="0" destOrd="0" presId="urn:microsoft.com/office/officeart/2005/8/layout/radial6"/>
    <dgm:cxn modelId="{F81B5B0C-7BEE-4907-9259-B446E7AD8D45}" type="presOf" srcId="{FD426BD4-5DF7-4858-80F0-FFA043326E5F}" destId="{AEAF1719-E374-478C-A394-C7377056A4DA}" srcOrd="0" destOrd="0" presId="urn:microsoft.com/office/officeart/2005/8/layout/radial6"/>
    <dgm:cxn modelId="{D0C3DA5C-C03B-4D85-A4E4-3EFD72549450}" type="presOf" srcId="{F9484597-833A-4025-9396-13007C980A2A}" destId="{330150F1-4F6B-4BC2-878D-E197E04D5E07}" srcOrd="0" destOrd="0" presId="urn:microsoft.com/office/officeart/2005/8/layout/radial6"/>
    <dgm:cxn modelId="{8D65803B-0787-462F-852D-B959243DC075}" type="presOf" srcId="{041B75F0-9E9F-46CA-AE12-8C4C5E1A4222}" destId="{C7D930C8-AFD0-4E83-92B4-BE442AC26560}" srcOrd="0" destOrd="0" presId="urn:microsoft.com/office/officeart/2005/8/layout/radial6"/>
    <dgm:cxn modelId="{6B91962A-EE21-491A-BEE4-BF1EA9214E2A}" type="presOf" srcId="{9C8D50CA-4FA0-46C1-A56A-92D5864D9B6D}" destId="{650493EE-02D8-40A7-8DCF-206A55A86F02}" srcOrd="0" destOrd="0" presId="urn:microsoft.com/office/officeart/2005/8/layout/radial6"/>
    <dgm:cxn modelId="{1154AD85-8912-4CBB-8CAC-88C8E63DC675}" type="presOf" srcId="{99FA62A5-94DF-43AA-8894-1197A2E17FF8}" destId="{12ACA29C-66C2-4453-82F1-EF6C23E0A475}" srcOrd="0" destOrd="0" presId="urn:microsoft.com/office/officeart/2005/8/layout/radial6"/>
    <dgm:cxn modelId="{5C646F20-C164-4E4F-B966-409E56CDC842}" type="presOf" srcId="{3A6F848E-6349-4260-B7D9-00159F468A6F}" destId="{625074F2-6991-4574-A18F-6B2C70B9CA07}" srcOrd="0" destOrd="0" presId="urn:microsoft.com/office/officeart/2005/8/layout/radial6"/>
    <dgm:cxn modelId="{906C8CAF-CA42-48F5-B86A-1E8C840C2287}" type="presOf" srcId="{FB7C35A1-884B-4002-80B2-3E3CBD1C3D34}" destId="{43B2910E-1219-4AA0-B9F2-2B37AF768AA6}" srcOrd="0" destOrd="0" presId="urn:microsoft.com/office/officeart/2005/8/layout/radial6"/>
    <dgm:cxn modelId="{2D183F27-21A0-4E7E-8885-A624E176C4FB}" srcId="{F9484597-833A-4025-9396-13007C980A2A}" destId="{FB7C35A1-884B-4002-80B2-3E3CBD1C3D34}" srcOrd="0" destOrd="0" parTransId="{ABDDC172-739F-4DF6-AB0F-7B8AB0B1F91D}" sibTransId="{41BA4228-A791-4A4E-AA3E-A6209604EF70}"/>
    <dgm:cxn modelId="{32E78E39-03E8-4A9B-9136-BF528D00719C}" srcId="{F9484597-833A-4025-9396-13007C980A2A}" destId="{3A6F848E-6349-4260-B7D9-00159F468A6F}" srcOrd="2" destOrd="0" parTransId="{72D42C42-32C5-4BC3-95F3-A1C64022927D}" sibTransId="{041B75F0-9E9F-46CA-AE12-8C4C5E1A4222}"/>
    <dgm:cxn modelId="{058508D0-AA68-4E7A-9EE5-FC14AD0586CC}" type="presOf" srcId="{79AF0880-2496-481E-A351-D16031CA1A2E}" destId="{A7E1DB29-4F25-4970-8FBE-87F870FFC570}" srcOrd="0" destOrd="0" presId="urn:microsoft.com/office/officeart/2005/8/layout/radial6"/>
    <dgm:cxn modelId="{325FD1DC-4FB0-4677-AFC3-2E8267B033A7}" srcId="{FD426BD4-5DF7-4858-80F0-FFA043326E5F}" destId="{F9484597-833A-4025-9396-13007C980A2A}" srcOrd="0" destOrd="0" parTransId="{76E1E914-521F-4234-87AC-D8D0DA53B3DB}" sibTransId="{1707BD7C-DBB9-4C44-B150-360996EF67C3}"/>
    <dgm:cxn modelId="{7AC8616F-D488-4D0C-BCE5-AF40EF12A2E8}" srcId="{F9484597-833A-4025-9396-13007C980A2A}" destId="{E2D3BD65-129E-40C8-8B4C-DF96B68D3EEE}" srcOrd="3" destOrd="0" parTransId="{384C8566-4471-4CA6-A578-EC91A8A6C572}" sibTransId="{99FA62A5-94DF-43AA-8894-1197A2E17FF8}"/>
    <dgm:cxn modelId="{D2AE3A58-C5B4-4700-8E49-AA79D6B71F20}" type="presParOf" srcId="{AEAF1719-E374-478C-A394-C7377056A4DA}" destId="{330150F1-4F6B-4BC2-878D-E197E04D5E07}" srcOrd="0" destOrd="0" presId="urn:microsoft.com/office/officeart/2005/8/layout/radial6"/>
    <dgm:cxn modelId="{95F91BE3-3127-4935-94F3-E1D8169A12A2}" type="presParOf" srcId="{AEAF1719-E374-478C-A394-C7377056A4DA}" destId="{43B2910E-1219-4AA0-B9F2-2B37AF768AA6}" srcOrd="1" destOrd="0" presId="urn:microsoft.com/office/officeart/2005/8/layout/radial6"/>
    <dgm:cxn modelId="{726DC084-18F4-4BFC-9D0C-6FBC45A8063C}" type="presParOf" srcId="{AEAF1719-E374-478C-A394-C7377056A4DA}" destId="{19533954-666C-480A-B50A-722C9D8B0DC3}" srcOrd="2" destOrd="0" presId="urn:microsoft.com/office/officeart/2005/8/layout/radial6"/>
    <dgm:cxn modelId="{52DED317-BD61-4074-A0C6-CD31B89DC4EA}" type="presParOf" srcId="{AEAF1719-E374-478C-A394-C7377056A4DA}" destId="{E4A3C9CB-2A3F-412B-AF1A-2A1BE5D5364C}" srcOrd="3" destOrd="0" presId="urn:microsoft.com/office/officeart/2005/8/layout/radial6"/>
    <dgm:cxn modelId="{34D63737-6A03-4917-B318-8E41A9D586C6}" type="presParOf" srcId="{AEAF1719-E374-478C-A394-C7377056A4DA}" destId="{650493EE-02D8-40A7-8DCF-206A55A86F02}" srcOrd="4" destOrd="0" presId="urn:microsoft.com/office/officeart/2005/8/layout/radial6"/>
    <dgm:cxn modelId="{2D5014CE-D41C-4FF5-94CA-CED2B8783AAA}" type="presParOf" srcId="{AEAF1719-E374-478C-A394-C7377056A4DA}" destId="{3E3A5462-A4D1-4542-864E-72A6F1D186E3}" srcOrd="5" destOrd="0" presId="urn:microsoft.com/office/officeart/2005/8/layout/radial6"/>
    <dgm:cxn modelId="{B1960EA8-E9EB-4803-9883-A2063C2BDDA4}" type="presParOf" srcId="{AEAF1719-E374-478C-A394-C7377056A4DA}" destId="{A7E1DB29-4F25-4970-8FBE-87F870FFC570}" srcOrd="6" destOrd="0" presId="urn:microsoft.com/office/officeart/2005/8/layout/radial6"/>
    <dgm:cxn modelId="{17BF02D9-0582-4ADF-9E5C-7485D5F5E9FE}" type="presParOf" srcId="{AEAF1719-E374-478C-A394-C7377056A4DA}" destId="{625074F2-6991-4574-A18F-6B2C70B9CA07}" srcOrd="7" destOrd="0" presId="urn:microsoft.com/office/officeart/2005/8/layout/radial6"/>
    <dgm:cxn modelId="{8E3CD3E7-85EA-4778-9327-4227CA9617A6}" type="presParOf" srcId="{AEAF1719-E374-478C-A394-C7377056A4DA}" destId="{6752C67C-D92C-4EED-8D96-C14C53712427}" srcOrd="8" destOrd="0" presId="urn:microsoft.com/office/officeart/2005/8/layout/radial6"/>
    <dgm:cxn modelId="{AA0524F5-4989-434B-AEEC-46D1BA9053FF}" type="presParOf" srcId="{AEAF1719-E374-478C-A394-C7377056A4DA}" destId="{C7D930C8-AFD0-4E83-92B4-BE442AC26560}" srcOrd="9" destOrd="0" presId="urn:microsoft.com/office/officeart/2005/8/layout/radial6"/>
    <dgm:cxn modelId="{36BBA442-BFA8-4BF1-9C9B-3C5F27A7F583}" type="presParOf" srcId="{AEAF1719-E374-478C-A394-C7377056A4DA}" destId="{78B0E797-D26F-4FF3-A118-433DEE0D39C7}" srcOrd="10" destOrd="0" presId="urn:microsoft.com/office/officeart/2005/8/layout/radial6"/>
    <dgm:cxn modelId="{646A89B9-1031-4FB4-BBFB-72DE48450BE9}" type="presParOf" srcId="{AEAF1719-E374-478C-A394-C7377056A4DA}" destId="{1950ED2E-6CBB-4D8A-B493-DFE0180DD5E3}" srcOrd="11" destOrd="0" presId="urn:microsoft.com/office/officeart/2005/8/layout/radial6"/>
    <dgm:cxn modelId="{7D159535-C9C1-40A4-AA54-F31DE0327A82}" type="presParOf" srcId="{AEAF1719-E374-478C-A394-C7377056A4DA}" destId="{12ACA29C-66C2-4453-82F1-EF6C23E0A47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11E3A-E9D6-4781-ABBB-693C96ED07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31DD76E1-D3E8-4238-93A5-F7B502D7755B}">
      <dgm:prSet phldrT="[Текст]"/>
      <dgm:spPr/>
      <dgm:t>
        <a:bodyPr/>
        <a:lstStyle/>
        <a:p>
          <a:r>
            <a:rPr lang="uk-UA" dirty="0" smtClean="0"/>
            <a:t>Растрові редактори</a:t>
          </a:r>
          <a:endParaRPr lang="ru-RU" dirty="0"/>
        </a:p>
      </dgm:t>
    </dgm:pt>
    <dgm:pt modelId="{9D532FD6-E2A3-43BB-93A2-74FBB789881D}" type="parTrans" cxnId="{89C721B3-0C87-4719-858A-C14386BA8D81}">
      <dgm:prSet/>
      <dgm:spPr/>
      <dgm:t>
        <a:bodyPr/>
        <a:lstStyle/>
        <a:p>
          <a:endParaRPr lang="ru-RU"/>
        </a:p>
      </dgm:t>
    </dgm:pt>
    <dgm:pt modelId="{488BB898-C2C8-45A3-8FA8-551EE9858B12}" type="sibTrans" cxnId="{89C721B3-0C87-4719-858A-C14386BA8D81}">
      <dgm:prSet/>
      <dgm:spPr/>
      <dgm:t>
        <a:bodyPr/>
        <a:lstStyle/>
        <a:p>
          <a:endParaRPr lang="ru-RU"/>
        </a:p>
      </dgm:t>
    </dgm:pt>
    <dgm:pt modelId="{9EA3BFFC-B22A-49BD-BFB6-95E27255FFC1}">
      <dgm:prSet phldrT="[Текст]"/>
      <dgm:spPr/>
      <dgm:t>
        <a:bodyPr/>
        <a:lstStyle/>
        <a:p>
          <a:r>
            <a:rPr lang="en-US" dirty="0" smtClean="0"/>
            <a:t>Microsoft Paint</a:t>
          </a:r>
          <a:endParaRPr lang="ru-RU" dirty="0"/>
        </a:p>
      </dgm:t>
    </dgm:pt>
    <dgm:pt modelId="{75A267C5-2592-4612-B25B-BD5B822B55C1}" type="parTrans" cxnId="{6B4B3E41-9166-4119-B332-74FC4C04F63A}">
      <dgm:prSet/>
      <dgm:spPr/>
      <dgm:t>
        <a:bodyPr/>
        <a:lstStyle/>
        <a:p>
          <a:endParaRPr lang="ru-RU"/>
        </a:p>
      </dgm:t>
    </dgm:pt>
    <dgm:pt modelId="{45A0469C-6729-4F60-AEDE-55D35090EB99}" type="sibTrans" cxnId="{6B4B3E41-9166-4119-B332-74FC4C04F63A}">
      <dgm:prSet/>
      <dgm:spPr/>
      <dgm:t>
        <a:bodyPr/>
        <a:lstStyle/>
        <a:p>
          <a:endParaRPr lang="ru-RU"/>
        </a:p>
      </dgm:t>
    </dgm:pt>
    <dgm:pt modelId="{3F4BBDDE-6BEA-4EC5-963D-DFD2DA4AF64A}">
      <dgm:prSet phldrT="[Текст]"/>
      <dgm:spPr/>
      <dgm:t>
        <a:bodyPr/>
        <a:lstStyle/>
        <a:p>
          <a:r>
            <a:rPr lang="en-US" dirty="0" smtClean="0"/>
            <a:t>Adobe Photoshop</a:t>
          </a:r>
          <a:endParaRPr lang="ru-RU" dirty="0"/>
        </a:p>
      </dgm:t>
    </dgm:pt>
    <dgm:pt modelId="{A9ECA6CD-63CB-49C4-AFC0-0E287841F4C6}" type="parTrans" cxnId="{7ACCA7AC-2402-4928-9739-B60E328CAD39}">
      <dgm:prSet/>
      <dgm:spPr/>
      <dgm:t>
        <a:bodyPr/>
        <a:lstStyle/>
        <a:p>
          <a:endParaRPr lang="ru-RU"/>
        </a:p>
      </dgm:t>
    </dgm:pt>
    <dgm:pt modelId="{B30235B3-FE52-47D0-888E-E96198E9903B}" type="sibTrans" cxnId="{7ACCA7AC-2402-4928-9739-B60E328CAD39}">
      <dgm:prSet/>
      <dgm:spPr/>
      <dgm:t>
        <a:bodyPr/>
        <a:lstStyle/>
        <a:p>
          <a:endParaRPr lang="ru-RU"/>
        </a:p>
      </dgm:t>
    </dgm:pt>
    <dgm:pt modelId="{75739685-3421-4920-B803-4392A848791B}">
      <dgm:prSet phldrT="[Текст]"/>
      <dgm:spPr/>
      <dgm:t>
        <a:bodyPr/>
        <a:lstStyle/>
        <a:p>
          <a:r>
            <a:rPr lang="uk-UA" dirty="0" smtClean="0"/>
            <a:t>Векторні редактори</a:t>
          </a:r>
          <a:endParaRPr lang="ru-RU" dirty="0"/>
        </a:p>
      </dgm:t>
    </dgm:pt>
    <dgm:pt modelId="{0B17D650-CA9C-43DF-BDB6-4F60146ECA0C}" type="parTrans" cxnId="{444A9BB8-D3C8-48DE-9169-64281F6F63B1}">
      <dgm:prSet/>
      <dgm:spPr/>
      <dgm:t>
        <a:bodyPr/>
        <a:lstStyle/>
        <a:p>
          <a:endParaRPr lang="ru-RU"/>
        </a:p>
      </dgm:t>
    </dgm:pt>
    <dgm:pt modelId="{28D930B0-D747-48D7-962D-047A2F914968}" type="sibTrans" cxnId="{444A9BB8-D3C8-48DE-9169-64281F6F63B1}">
      <dgm:prSet/>
      <dgm:spPr/>
      <dgm:t>
        <a:bodyPr/>
        <a:lstStyle/>
        <a:p>
          <a:endParaRPr lang="ru-RU"/>
        </a:p>
      </dgm:t>
    </dgm:pt>
    <dgm:pt modelId="{50CE4DAF-7A4F-44F8-9637-F32840165A58}">
      <dgm:prSet phldrT="[Текст]"/>
      <dgm:spPr/>
      <dgm:t>
        <a:bodyPr/>
        <a:lstStyle/>
        <a:p>
          <a:r>
            <a:rPr lang="en-US" dirty="0" smtClean="0"/>
            <a:t>Adobe Illustrator</a:t>
          </a:r>
          <a:endParaRPr lang="ru-RU" dirty="0"/>
        </a:p>
      </dgm:t>
    </dgm:pt>
    <dgm:pt modelId="{1B5DCCA2-86F6-418D-A2D5-C6AB6E4EF777}" type="parTrans" cxnId="{B583BCC2-BBA4-40BA-A16A-156BA9EF8FCC}">
      <dgm:prSet/>
      <dgm:spPr/>
      <dgm:t>
        <a:bodyPr/>
        <a:lstStyle/>
        <a:p>
          <a:endParaRPr lang="ru-RU"/>
        </a:p>
      </dgm:t>
    </dgm:pt>
    <dgm:pt modelId="{8E00980E-5CFA-4539-B3D1-B9A6AA9C95AC}" type="sibTrans" cxnId="{B583BCC2-BBA4-40BA-A16A-156BA9EF8FCC}">
      <dgm:prSet/>
      <dgm:spPr/>
      <dgm:t>
        <a:bodyPr/>
        <a:lstStyle/>
        <a:p>
          <a:endParaRPr lang="ru-RU"/>
        </a:p>
      </dgm:t>
    </dgm:pt>
    <dgm:pt modelId="{1B0155B0-F2E7-48B9-B184-FEB7B776664E}">
      <dgm:prSet phldrT="[Текст]"/>
      <dgm:spPr/>
      <dgm:t>
        <a:bodyPr/>
        <a:lstStyle/>
        <a:p>
          <a:r>
            <a:rPr lang="en-US" dirty="0" smtClean="0"/>
            <a:t>CorelDraw</a:t>
          </a:r>
          <a:endParaRPr lang="ru-RU" dirty="0"/>
        </a:p>
      </dgm:t>
    </dgm:pt>
    <dgm:pt modelId="{A90A0386-BE6B-49A6-B779-066687294860}" type="parTrans" cxnId="{2D6D8969-B0FD-4C93-83C4-E687C1989D7A}">
      <dgm:prSet/>
      <dgm:spPr/>
      <dgm:t>
        <a:bodyPr/>
        <a:lstStyle/>
        <a:p>
          <a:endParaRPr lang="ru-RU"/>
        </a:p>
      </dgm:t>
    </dgm:pt>
    <dgm:pt modelId="{28F6E039-555B-4FF4-827B-098B4843D502}" type="sibTrans" cxnId="{2D6D8969-B0FD-4C93-83C4-E687C1989D7A}">
      <dgm:prSet/>
      <dgm:spPr/>
      <dgm:t>
        <a:bodyPr/>
        <a:lstStyle/>
        <a:p>
          <a:endParaRPr lang="ru-RU"/>
        </a:p>
      </dgm:t>
    </dgm:pt>
    <dgm:pt modelId="{D57ECA9F-4DC1-4296-B997-6E62CFCDB800}">
      <dgm:prSet phldrT="[Текст]"/>
      <dgm:spPr/>
      <dgm:t>
        <a:bodyPr/>
        <a:lstStyle/>
        <a:p>
          <a:r>
            <a:rPr lang="uk-UA" dirty="0" smtClean="0"/>
            <a:t>Тривимірні графічні редактори</a:t>
          </a:r>
          <a:endParaRPr lang="ru-RU" dirty="0"/>
        </a:p>
      </dgm:t>
    </dgm:pt>
    <dgm:pt modelId="{00274CB6-4250-48F2-9DED-A206A984067D}" type="parTrans" cxnId="{22578793-4EE4-4A8A-AE19-EDAFB38CE08F}">
      <dgm:prSet/>
      <dgm:spPr/>
      <dgm:t>
        <a:bodyPr/>
        <a:lstStyle/>
        <a:p>
          <a:endParaRPr lang="ru-RU"/>
        </a:p>
      </dgm:t>
    </dgm:pt>
    <dgm:pt modelId="{F373A315-9F4C-47EF-88A7-D11E6F33785F}" type="sibTrans" cxnId="{22578793-4EE4-4A8A-AE19-EDAFB38CE08F}">
      <dgm:prSet/>
      <dgm:spPr/>
      <dgm:t>
        <a:bodyPr/>
        <a:lstStyle/>
        <a:p>
          <a:endParaRPr lang="ru-RU"/>
        </a:p>
      </dgm:t>
    </dgm:pt>
    <dgm:pt modelId="{EEFF5C9A-B316-4A25-A963-D18C2B209992}">
      <dgm:prSet phldrT="[Текст]"/>
      <dgm:spPr/>
      <dgm:t>
        <a:bodyPr/>
        <a:lstStyle/>
        <a:p>
          <a:r>
            <a:rPr lang="en-US" dirty="0" smtClean="0"/>
            <a:t>3d-Studio</a:t>
          </a:r>
          <a:endParaRPr lang="ru-RU" dirty="0"/>
        </a:p>
      </dgm:t>
    </dgm:pt>
    <dgm:pt modelId="{3871603F-5270-4961-8B43-5442D0873595}" type="parTrans" cxnId="{B0A825F9-F05D-406F-A61A-CC4F81B6FAA6}">
      <dgm:prSet/>
      <dgm:spPr/>
      <dgm:t>
        <a:bodyPr/>
        <a:lstStyle/>
        <a:p>
          <a:endParaRPr lang="ru-RU"/>
        </a:p>
      </dgm:t>
    </dgm:pt>
    <dgm:pt modelId="{12C33331-8627-4388-A590-D934E659AF79}" type="sibTrans" cxnId="{B0A825F9-F05D-406F-A61A-CC4F81B6FAA6}">
      <dgm:prSet/>
      <dgm:spPr/>
      <dgm:t>
        <a:bodyPr/>
        <a:lstStyle/>
        <a:p>
          <a:endParaRPr lang="ru-RU"/>
        </a:p>
      </dgm:t>
    </dgm:pt>
    <dgm:pt modelId="{4F7528A7-C4FD-471C-AAB8-5718D3F67B3C}">
      <dgm:prSet phldrT="[Текст]"/>
      <dgm:spPr/>
      <dgm:t>
        <a:bodyPr/>
        <a:lstStyle/>
        <a:p>
          <a:r>
            <a:rPr lang="en-US" dirty="0" smtClean="0"/>
            <a:t>3d-Max</a:t>
          </a:r>
          <a:endParaRPr lang="ru-RU" dirty="0"/>
        </a:p>
      </dgm:t>
    </dgm:pt>
    <dgm:pt modelId="{31E71934-BE7A-48BB-AC2D-C0EE401EC6E6}" type="parTrans" cxnId="{743A5AC3-2044-4448-9600-B9D44CDDD474}">
      <dgm:prSet/>
      <dgm:spPr/>
      <dgm:t>
        <a:bodyPr/>
        <a:lstStyle/>
        <a:p>
          <a:endParaRPr lang="ru-RU"/>
        </a:p>
      </dgm:t>
    </dgm:pt>
    <dgm:pt modelId="{4749047C-B07A-4D4C-9C21-CE652A42992F}" type="sibTrans" cxnId="{743A5AC3-2044-4448-9600-B9D44CDDD474}">
      <dgm:prSet/>
      <dgm:spPr/>
      <dgm:t>
        <a:bodyPr/>
        <a:lstStyle/>
        <a:p>
          <a:endParaRPr lang="ru-RU"/>
        </a:p>
      </dgm:t>
    </dgm:pt>
    <dgm:pt modelId="{1BA8B049-B94F-4FDF-962E-436BE8DD6CC9}" type="pres">
      <dgm:prSet presAssocID="{24D11E3A-E9D6-4781-ABBB-693C96ED0771}" presName="Name0" presStyleCnt="0">
        <dgm:presLayoutVars>
          <dgm:dir/>
          <dgm:animLvl val="lvl"/>
          <dgm:resizeHandles val="exact"/>
        </dgm:presLayoutVars>
      </dgm:prSet>
      <dgm:spPr/>
      <dgm:t>
        <a:bodyPr/>
        <a:lstStyle/>
        <a:p>
          <a:endParaRPr lang="ru-RU"/>
        </a:p>
      </dgm:t>
    </dgm:pt>
    <dgm:pt modelId="{DC0D1273-D1F5-4502-BD05-80EB4D217946}" type="pres">
      <dgm:prSet presAssocID="{31DD76E1-D3E8-4238-93A5-F7B502D7755B}" presName="composite" presStyleCnt="0"/>
      <dgm:spPr/>
    </dgm:pt>
    <dgm:pt modelId="{78F4ACCF-1A26-4803-8669-9D397FFE0311}" type="pres">
      <dgm:prSet presAssocID="{31DD76E1-D3E8-4238-93A5-F7B502D7755B}" presName="parTx" presStyleLbl="alignNode1" presStyleIdx="0" presStyleCnt="3">
        <dgm:presLayoutVars>
          <dgm:chMax val="0"/>
          <dgm:chPref val="0"/>
          <dgm:bulletEnabled val="1"/>
        </dgm:presLayoutVars>
      </dgm:prSet>
      <dgm:spPr/>
      <dgm:t>
        <a:bodyPr/>
        <a:lstStyle/>
        <a:p>
          <a:endParaRPr lang="ru-RU"/>
        </a:p>
      </dgm:t>
    </dgm:pt>
    <dgm:pt modelId="{07D74A60-392F-4C4F-A5EE-F9D63E3297E8}" type="pres">
      <dgm:prSet presAssocID="{31DD76E1-D3E8-4238-93A5-F7B502D7755B}" presName="desTx" presStyleLbl="alignAccFollowNode1" presStyleIdx="0" presStyleCnt="3">
        <dgm:presLayoutVars>
          <dgm:bulletEnabled val="1"/>
        </dgm:presLayoutVars>
      </dgm:prSet>
      <dgm:spPr/>
      <dgm:t>
        <a:bodyPr/>
        <a:lstStyle/>
        <a:p>
          <a:endParaRPr lang="ru-RU"/>
        </a:p>
      </dgm:t>
    </dgm:pt>
    <dgm:pt modelId="{AA09FA4F-64BC-46FF-B1C4-64A28D4ADA39}" type="pres">
      <dgm:prSet presAssocID="{488BB898-C2C8-45A3-8FA8-551EE9858B12}" presName="space" presStyleCnt="0"/>
      <dgm:spPr/>
    </dgm:pt>
    <dgm:pt modelId="{8DB82A93-32B3-4A2D-9ED9-087343B9210B}" type="pres">
      <dgm:prSet presAssocID="{75739685-3421-4920-B803-4392A848791B}" presName="composite" presStyleCnt="0"/>
      <dgm:spPr/>
    </dgm:pt>
    <dgm:pt modelId="{5D34FA70-CC7C-43DA-915E-1DCC913C7F52}" type="pres">
      <dgm:prSet presAssocID="{75739685-3421-4920-B803-4392A848791B}" presName="parTx" presStyleLbl="alignNode1" presStyleIdx="1" presStyleCnt="3">
        <dgm:presLayoutVars>
          <dgm:chMax val="0"/>
          <dgm:chPref val="0"/>
          <dgm:bulletEnabled val="1"/>
        </dgm:presLayoutVars>
      </dgm:prSet>
      <dgm:spPr/>
      <dgm:t>
        <a:bodyPr/>
        <a:lstStyle/>
        <a:p>
          <a:endParaRPr lang="ru-RU"/>
        </a:p>
      </dgm:t>
    </dgm:pt>
    <dgm:pt modelId="{A0C57E0B-A90C-492A-B38D-E26CF5B3CF24}" type="pres">
      <dgm:prSet presAssocID="{75739685-3421-4920-B803-4392A848791B}" presName="desTx" presStyleLbl="alignAccFollowNode1" presStyleIdx="1" presStyleCnt="3">
        <dgm:presLayoutVars>
          <dgm:bulletEnabled val="1"/>
        </dgm:presLayoutVars>
      </dgm:prSet>
      <dgm:spPr/>
      <dgm:t>
        <a:bodyPr/>
        <a:lstStyle/>
        <a:p>
          <a:endParaRPr lang="ru-RU"/>
        </a:p>
      </dgm:t>
    </dgm:pt>
    <dgm:pt modelId="{A4F42C6E-EB7A-47D0-9D18-59785BA07954}" type="pres">
      <dgm:prSet presAssocID="{28D930B0-D747-48D7-962D-047A2F914968}" presName="space" presStyleCnt="0"/>
      <dgm:spPr/>
    </dgm:pt>
    <dgm:pt modelId="{B39EB729-9F17-4CD1-AAB5-284F11477426}" type="pres">
      <dgm:prSet presAssocID="{D57ECA9F-4DC1-4296-B997-6E62CFCDB800}" presName="composite" presStyleCnt="0"/>
      <dgm:spPr/>
    </dgm:pt>
    <dgm:pt modelId="{B5020A99-9820-45D5-9A58-3B71EDCF36A3}" type="pres">
      <dgm:prSet presAssocID="{D57ECA9F-4DC1-4296-B997-6E62CFCDB800}" presName="parTx" presStyleLbl="alignNode1" presStyleIdx="2" presStyleCnt="3">
        <dgm:presLayoutVars>
          <dgm:chMax val="0"/>
          <dgm:chPref val="0"/>
          <dgm:bulletEnabled val="1"/>
        </dgm:presLayoutVars>
      </dgm:prSet>
      <dgm:spPr/>
      <dgm:t>
        <a:bodyPr/>
        <a:lstStyle/>
        <a:p>
          <a:endParaRPr lang="ru-RU"/>
        </a:p>
      </dgm:t>
    </dgm:pt>
    <dgm:pt modelId="{C7AF3A54-A205-464F-9D7F-C6658C017952}" type="pres">
      <dgm:prSet presAssocID="{D57ECA9F-4DC1-4296-B997-6E62CFCDB800}" presName="desTx" presStyleLbl="alignAccFollowNode1" presStyleIdx="2" presStyleCnt="3">
        <dgm:presLayoutVars>
          <dgm:bulletEnabled val="1"/>
        </dgm:presLayoutVars>
      </dgm:prSet>
      <dgm:spPr/>
      <dgm:t>
        <a:bodyPr/>
        <a:lstStyle/>
        <a:p>
          <a:endParaRPr lang="ru-RU"/>
        </a:p>
      </dgm:t>
    </dgm:pt>
  </dgm:ptLst>
  <dgm:cxnLst>
    <dgm:cxn modelId="{743A5AC3-2044-4448-9600-B9D44CDDD474}" srcId="{D57ECA9F-4DC1-4296-B997-6E62CFCDB800}" destId="{4F7528A7-C4FD-471C-AAB8-5718D3F67B3C}" srcOrd="1" destOrd="0" parTransId="{31E71934-BE7A-48BB-AC2D-C0EE401EC6E6}" sibTransId="{4749047C-B07A-4D4C-9C21-CE652A42992F}"/>
    <dgm:cxn modelId="{C3D7F6D2-7CE5-4B55-ADBA-0A7E75A9D1BF}" type="presOf" srcId="{4F7528A7-C4FD-471C-AAB8-5718D3F67B3C}" destId="{C7AF3A54-A205-464F-9D7F-C6658C017952}" srcOrd="0" destOrd="1" presId="urn:microsoft.com/office/officeart/2005/8/layout/hList1"/>
    <dgm:cxn modelId="{2B68AEF4-24BF-4121-9A63-E8A5FA1D4D53}" type="presOf" srcId="{75739685-3421-4920-B803-4392A848791B}" destId="{5D34FA70-CC7C-43DA-915E-1DCC913C7F52}" srcOrd="0" destOrd="0" presId="urn:microsoft.com/office/officeart/2005/8/layout/hList1"/>
    <dgm:cxn modelId="{B583BCC2-BBA4-40BA-A16A-156BA9EF8FCC}" srcId="{75739685-3421-4920-B803-4392A848791B}" destId="{50CE4DAF-7A4F-44F8-9637-F32840165A58}" srcOrd="0" destOrd="0" parTransId="{1B5DCCA2-86F6-418D-A2D5-C6AB6E4EF777}" sibTransId="{8E00980E-5CFA-4539-B3D1-B9A6AA9C95AC}"/>
    <dgm:cxn modelId="{23A1052D-9BE9-4069-BD43-CEB59DF91344}" type="presOf" srcId="{9EA3BFFC-B22A-49BD-BFB6-95E27255FFC1}" destId="{07D74A60-392F-4C4F-A5EE-F9D63E3297E8}" srcOrd="0" destOrd="0" presId="urn:microsoft.com/office/officeart/2005/8/layout/hList1"/>
    <dgm:cxn modelId="{444A9BB8-D3C8-48DE-9169-64281F6F63B1}" srcId="{24D11E3A-E9D6-4781-ABBB-693C96ED0771}" destId="{75739685-3421-4920-B803-4392A848791B}" srcOrd="1" destOrd="0" parTransId="{0B17D650-CA9C-43DF-BDB6-4F60146ECA0C}" sibTransId="{28D930B0-D747-48D7-962D-047A2F914968}"/>
    <dgm:cxn modelId="{3549F29F-D52C-401C-A875-6D163F1C0741}" type="presOf" srcId="{50CE4DAF-7A4F-44F8-9637-F32840165A58}" destId="{A0C57E0B-A90C-492A-B38D-E26CF5B3CF24}" srcOrd="0" destOrd="0" presId="urn:microsoft.com/office/officeart/2005/8/layout/hList1"/>
    <dgm:cxn modelId="{FE921458-556D-4332-8AC4-F81D3EA3E2D0}" type="presOf" srcId="{1B0155B0-F2E7-48B9-B184-FEB7B776664E}" destId="{A0C57E0B-A90C-492A-B38D-E26CF5B3CF24}" srcOrd="0" destOrd="1" presId="urn:microsoft.com/office/officeart/2005/8/layout/hList1"/>
    <dgm:cxn modelId="{5FAD5FBF-AAF2-4D57-93AB-A69C60296CD8}" type="presOf" srcId="{3F4BBDDE-6BEA-4EC5-963D-DFD2DA4AF64A}" destId="{07D74A60-392F-4C4F-A5EE-F9D63E3297E8}" srcOrd="0" destOrd="1" presId="urn:microsoft.com/office/officeart/2005/8/layout/hList1"/>
    <dgm:cxn modelId="{7ACCA7AC-2402-4928-9739-B60E328CAD39}" srcId="{31DD76E1-D3E8-4238-93A5-F7B502D7755B}" destId="{3F4BBDDE-6BEA-4EC5-963D-DFD2DA4AF64A}" srcOrd="1" destOrd="0" parTransId="{A9ECA6CD-63CB-49C4-AFC0-0E287841F4C6}" sibTransId="{B30235B3-FE52-47D0-888E-E96198E9903B}"/>
    <dgm:cxn modelId="{F68D2782-D02E-4756-9136-AE7A4FBAC187}" type="presOf" srcId="{24D11E3A-E9D6-4781-ABBB-693C96ED0771}" destId="{1BA8B049-B94F-4FDF-962E-436BE8DD6CC9}" srcOrd="0" destOrd="0" presId="urn:microsoft.com/office/officeart/2005/8/layout/hList1"/>
    <dgm:cxn modelId="{086BD353-5DF1-47D3-98A4-87E0CF67018D}" type="presOf" srcId="{31DD76E1-D3E8-4238-93A5-F7B502D7755B}" destId="{78F4ACCF-1A26-4803-8669-9D397FFE0311}" srcOrd="0" destOrd="0" presId="urn:microsoft.com/office/officeart/2005/8/layout/hList1"/>
    <dgm:cxn modelId="{C57ADA01-AFD1-450B-BBF3-58AF4D33121F}" type="presOf" srcId="{EEFF5C9A-B316-4A25-A963-D18C2B209992}" destId="{C7AF3A54-A205-464F-9D7F-C6658C017952}" srcOrd="0" destOrd="0" presId="urn:microsoft.com/office/officeart/2005/8/layout/hList1"/>
    <dgm:cxn modelId="{89C721B3-0C87-4719-858A-C14386BA8D81}" srcId="{24D11E3A-E9D6-4781-ABBB-693C96ED0771}" destId="{31DD76E1-D3E8-4238-93A5-F7B502D7755B}" srcOrd="0" destOrd="0" parTransId="{9D532FD6-E2A3-43BB-93A2-74FBB789881D}" sibTransId="{488BB898-C2C8-45A3-8FA8-551EE9858B12}"/>
    <dgm:cxn modelId="{8E61C285-EA14-4A4E-9F96-E4536D50DABF}" type="presOf" srcId="{D57ECA9F-4DC1-4296-B997-6E62CFCDB800}" destId="{B5020A99-9820-45D5-9A58-3B71EDCF36A3}" srcOrd="0" destOrd="0" presId="urn:microsoft.com/office/officeart/2005/8/layout/hList1"/>
    <dgm:cxn modelId="{6B4B3E41-9166-4119-B332-74FC4C04F63A}" srcId="{31DD76E1-D3E8-4238-93A5-F7B502D7755B}" destId="{9EA3BFFC-B22A-49BD-BFB6-95E27255FFC1}" srcOrd="0" destOrd="0" parTransId="{75A267C5-2592-4612-B25B-BD5B822B55C1}" sibTransId="{45A0469C-6729-4F60-AEDE-55D35090EB99}"/>
    <dgm:cxn modelId="{2D6D8969-B0FD-4C93-83C4-E687C1989D7A}" srcId="{75739685-3421-4920-B803-4392A848791B}" destId="{1B0155B0-F2E7-48B9-B184-FEB7B776664E}" srcOrd="1" destOrd="0" parTransId="{A90A0386-BE6B-49A6-B779-066687294860}" sibTransId="{28F6E039-555B-4FF4-827B-098B4843D502}"/>
    <dgm:cxn modelId="{22578793-4EE4-4A8A-AE19-EDAFB38CE08F}" srcId="{24D11E3A-E9D6-4781-ABBB-693C96ED0771}" destId="{D57ECA9F-4DC1-4296-B997-6E62CFCDB800}" srcOrd="2" destOrd="0" parTransId="{00274CB6-4250-48F2-9DED-A206A984067D}" sibTransId="{F373A315-9F4C-47EF-88A7-D11E6F33785F}"/>
    <dgm:cxn modelId="{B0A825F9-F05D-406F-A61A-CC4F81B6FAA6}" srcId="{D57ECA9F-4DC1-4296-B997-6E62CFCDB800}" destId="{EEFF5C9A-B316-4A25-A963-D18C2B209992}" srcOrd="0" destOrd="0" parTransId="{3871603F-5270-4961-8B43-5442D0873595}" sibTransId="{12C33331-8627-4388-A590-D934E659AF79}"/>
    <dgm:cxn modelId="{7DC7E1C2-1581-455E-AE4A-F4E477A6F188}" type="presParOf" srcId="{1BA8B049-B94F-4FDF-962E-436BE8DD6CC9}" destId="{DC0D1273-D1F5-4502-BD05-80EB4D217946}" srcOrd="0" destOrd="0" presId="urn:microsoft.com/office/officeart/2005/8/layout/hList1"/>
    <dgm:cxn modelId="{BD734AA7-836B-4890-A67A-9A45299BBAF1}" type="presParOf" srcId="{DC0D1273-D1F5-4502-BD05-80EB4D217946}" destId="{78F4ACCF-1A26-4803-8669-9D397FFE0311}" srcOrd="0" destOrd="0" presId="urn:microsoft.com/office/officeart/2005/8/layout/hList1"/>
    <dgm:cxn modelId="{3DC5CBEB-3F78-4B23-954C-3FAAFC1B8F37}" type="presParOf" srcId="{DC0D1273-D1F5-4502-BD05-80EB4D217946}" destId="{07D74A60-392F-4C4F-A5EE-F9D63E3297E8}" srcOrd="1" destOrd="0" presId="urn:microsoft.com/office/officeart/2005/8/layout/hList1"/>
    <dgm:cxn modelId="{0DBE7138-D65B-4CEA-994C-259FB0ED0F7D}" type="presParOf" srcId="{1BA8B049-B94F-4FDF-962E-436BE8DD6CC9}" destId="{AA09FA4F-64BC-46FF-B1C4-64A28D4ADA39}" srcOrd="1" destOrd="0" presId="urn:microsoft.com/office/officeart/2005/8/layout/hList1"/>
    <dgm:cxn modelId="{6588EBFD-9B0A-41E9-BFCC-04F0F8477EE1}" type="presParOf" srcId="{1BA8B049-B94F-4FDF-962E-436BE8DD6CC9}" destId="{8DB82A93-32B3-4A2D-9ED9-087343B9210B}" srcOrd="2" destOrd="0" presId="urn:microsoft.com/office/officeart/2005/8/layout/hList1"/>
    <dgm:cxn modelId="{CF1AEFF3-6412-4D13-9814-083954CF6CFC}" type="presParOf" srcId="{8DB82A93-32B3-4A2D-9ED9-087343B9210B}" destId="{5D34FA70-CC7C-43DA-915E-1DCC913C7F52}" srcOrd="0" destOrd="0" presId="urn:microsoft.com/office/officeart/2005/8/layout/hList1"/>
    <dgm:cxn modelId="{78A1C888-FC81-42AE-BBA9-833E0F9F8436}" type="presParOf" srcId="{8DB82A93-32B3-4A2D-9ED9-087343B9210B}" destId="{A0C57E0B-A90C-492A-B38D-E26CF5B3CF24}" srcOrd="1" destOrd="0" presId="urn:microsoft.com/office/officeart/2005/8/layout/hList1"/>
    <dgm:cxn modelId="{20FEEBAE-61D5-4F63-81EF-69865611D32C}" type="presParOf" srcId="{1BA8B049-B94F-4FDF-962E-436BE8DD6CC9}" destId="{A4F42C6E-EB7A-47D0-9D18-59785BA07954}" srcOrd="3" destOrd="0" presId="urn:microsoft.com/office/officeart/2005/8/layout/hList1"/>
    <dgm:cxn modelId="{FFA06B92-EBF8-411C-86E5-207CEEF5F856}" type="presParOf" srcId="{1BA8B049-B94F-4FDF-962E-436BE8DD6CC9}" destId="{B39EB729-9F17-4CD1-AAB5-284F11477426}" srcOrd="4" destOrd="0" presId="urn:microsoft.com/office/officeart/2005/8/layout/hList1"/>
    <dgm:cxn modelId="{B964D2FD-1643-44A9-9221-52EB6EFE8161}" type="presParOf" srcId="{B39EB729-9F17-4CD1-AAB5-284F11477426}" destId="{B5020A99-9820-45D5-9A58-3B71EDCF36A3}" srcOrd="0" destOrd="0" presId="urn:microsoft.com/office/officeart/2005/8/layout/hList1"/>
    <dgm:cxn modelId="{49FF0C99-6C68-4641-A3EE-8880B12E406E}" type="presParOf" srcId="{B39EB729-9F17-4CD1-AAB5-284F11477426}" destId="{C7AF3A54-A205-464F-9D7F-C6658C0179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0DB57-0228-4EA3-A58B-958FB23BFC38}" type="doc">
      <dgm:prSet loTypeId="urn:microsoft.com/office/officeart/2005/8/layout/pList2#1" loCatId="list" qsTypeId="urn:microsoft.com/office/officeart/2005/8/quickstyle/simple1" qsCatId="simple" csTypeId="urn:microsoft.com/office/officeart/2005/8/colors/accent1_1" csCatId="accent1" phldr="1"/>
      <dgm:spPr/>
    </dgm:pt>
    <dgm:pt modelId="{F9459CF7-FF68-4336-8AC8-DF390943FEA0}">
      <dgm:prSet phldrT="[Текст]"/>
      <dgm:spPr/>
      <dgm:t>
        <a:bodyPr/>
        <a:lstStyle/>
        <a:p>
          <a:r>
            <a:rPr lang="en-US" dirty="0" smtClean="0"/>
            <a:t>BMP (Bitmap)</a:t>
          </a:r>
          <a:endParaRPr lang="ru-RU" dirty="0"/>
        </a:p>
      </dgm:t>
    </dgm:pt>
    <dgm:pt modelId="{1586CAD6-12DE-460A-A51D-8790B8BCC349}" type="parTrans" cxnId="{7A1B7B46-A138-4E4D-A50D-660EAE9DBB8C}">
      <dgm:prSet/>
      <dgm:spPr/>
      <dgm:t>
        <a:bodyPr/>
        <a:lstStyle/>
        <a:p>
          <a:endParaRPr lang="ru-RU"/>
        </a:p>
      </dgm:t>
    </dgm:pt>
    <dgm:pt modelId="{7B85C532-4FEF-4B55-94F8-6FF12EB11BF1}" type="sibTrans" cxnId="{7A1B7B46-A138-4E4D-A50D-660EAE9DBB8C}">
      <dgm:prSet/>
      <dgm:spPr/>
      <dgm:t>
        <a:bodyPr/>
        <a:lstStyle/>
        <a:p>
          <a:endParaRPr lang="ru-RU"/>
        </a:p>
      </dgm:t>
    </dgm:pt>
    <dgm:pt modelId="{6F3FC856-452A-4E88-A4CE-4D3EE2848A6F}">
      <dgm:prSet phldrT="[Текст]"/>
      <dgm:spPr/>
      <dgm:t>
        <a:bodyPr/>
        <a:lstStyle/>
        <a:p>
          <a:r>
            <a:rPr lang="en-US" dirty="0" smtClean="0"/>
            <a:t>GIF (CompuServe Graphics Interchange Format)</a:t>
          </a:r>
          <a:endParaRPr lang="ru-RU" dirty="0"/>
        </a:p>
      </dgm:t>
    </dgm:pt>
    <dgm:pt modelId="{C51759BB-84B1-4B3B-BDD9-D87F9C397F54}" type="parTrans" cxnId="{B84F3B43-8637-449D-924F-61363A22BC3D}">
      <dgm:prSet/>
      <dgm:spPr/>
      <dgm:t>
        <a:bodyPr/>
        <a:lstStyle/>
        <a:p>
          <a:endParaRPr lang="ru-RU"/>
        </a:p>
      </dgm:t>
    </dgm:pt>
    <dgm:pt modelId="{9AF9F810-C7D0-40AD-88C5-EB7A4E680618}" type="sibTrans" cxnId="{B84F3B43-8637-449D-924F-61363A22BC3D}">
      <dgm:prSet/>
      <dgm:spPr/>
      <dgm:t>
        <a:bodyPr/>
        <a:lstStyle/>
        <a:p>
          <a:endParaRPr lang="ru-RU"/>
        </a:p>
      </dgm:t>
    </dgm:pt>
    <dgm:pt modelId="{1803194E-902D-4EDE-AE53-616E4DDF30A7}">
      <dgm:prSet phldrT="[Текст]"/>
      <dgm:spPr/>
      <dgm:t>
        <a:bodyPr/>
        <a:lstStyle/>
        <a:p>
          <a:r>
            <a:rPr lang="en-US" dirty="0" smtClean="0"/>
            <a:t>JPEG (Join  Photographic Experts Group)</a:t>
          </a:r>
          <a:endParaRPr lang="ru-RU" dirty="0"/>
        </a:p>
      </dgm:t>
    </dgm:pt>
    <dgm:pt modelId="{1BC48225-6E22-4A8F-BDEE-39FE41C5F09B}" type="parTrans" cxnId="{884C340F-D624-44A6-99D3-D2E67998CA5A}">
      <dgm:prSet/>
      <dgm:spPr/>
      <dgm:t>
        <a:bodyPr/>
        <a:lstStyle/>
        <a:p>
          <a:endParaRPr lang="ru-RU"/>
        </a:p>
      </dgm:t>
    </dgm:pt>
    <dgm:pt modelId="{CB9E52B8-DBD0-4CCC-9EDA-D2513BEE8975}" type="sibTrans" cxnId="{884C340F-D624-44A6-99D3-D2E67998CA5A}">
      <dgm:prSet/>
      <dgm:spPr/>
      <dgm:t>
        <a:bodyPr/>
        <a:lstStyle/>
        <a:p>
          <a:endParaRPr lang="ru-RU"/>
        </a:p>
      </dgm:t>
    </dgm:pt>
    <dgm:pt modelId="{A76D28C8-272B-4043-9417-69CB3DC08AB7}">
      <dgm:prSet phldrT="[Текст]"/>
      <dgm:spPr/>
      <dgm:t>
        <a:bodyPr/>
        <a:lstStyle/>
        <a:p>
          <a:r>
            <a:rPr lang="en-US" dirty="0" smtClean="0"/>
            <a:t>PNG (Portable Network Graphics)</a:t>
          </a:r>
          <a:endParaRPr lang="ru-RU" dirty="0"/>
        </a:p>
      </dgm:t>
    </dgm:pt>
    <dgm:pt modelId="{9B9ABFC2-A84B-496F-9B8F-5A6098D07825}" type="parTrans" cxnId="{D3DA9A0C-2832-4692-B9D6-09913692BDFA}">
      <dgm:prSet/>
      <dgm:spPr/>
      <dgm:t>
        <a:bodyPr/>
        <a:lstStyle/>
        <a:p>
          <a:endParaRPr lang="ru-RU"/>
        </a:p>
      </dgm:t>
    </dgm:pt>
    <dgm:pt modelId="{DD840C2C-867A-490F-AAE7-834C2D128DC5}" type="sibTrans" cxnId="{D3DA9A0C-2832-4692-B9D6-09913692BDFA}">
      <dgm:prSet/>
      <dgm:spPr/>
      <dgm:t>
        <a:bodyPr/>
        <a:lstStyle/>
        <a:p>
          <a:endParaRPr lang="ru-RU"/>
        </a:p>
      </dgm:t>
    </dgm:pt>
    <dgm:pt modelId="{FDF42EA9-9610-4A27-BA28-9DEA99464D69}">
      <dgm:prSet phldrT="[Текст]"/>
      <dgm:spPr/>
      <dgm:t>
        <a:bodyPr/>
        <a:lstStyle/>
        <a:p>
          <a:r>
            <a:rPr lang="en-US" dirty="0" smtClean="0"/>
            <a:t>TIFF (Tagged Image File Format)</a:t>
          </a:r>
          <a:endParaRPr lang="ru-RU" dirty="0"/>
        </a:p>
      </dgm:t>
    </dgm:pt>
    <dgm:pt modelId="{A2D8465D-F78D-4BC1-9D73-1CEE43503498}" type="parTrans" cxnId="{A02E19EC-4557-474F-9DCB-9414D3C80AFE}">
      <dgm:prSet/>
      <dgm:spPr/>
      <dgm:t>
        <a:bodyPr/>
        <a:lstStyle/>
        <a:p>
          <a:endParaRPr lang="ru-RU"/>
        </a:p>
      </dgm:t>
    </dgm:pt>
    <dgm:pt modelId="{DC7FA456-745D-4140-9769-3C6636D9E58D}" type="sibTrans" cxnId="{A02E19EC-4557-474F-9DCB-9414D3C80AFE}">
      <dgm:prSet/>
      <dgm:spPr/>
      <dgm:t>
        <a:bodyPr/>
        <a:lstStyle/>
        <a:p>
          <a:endParaRPr lang="ru-RU"/>
        </a:p>
      </dgm:t>
    </dgm:pt>
    <dgm:pt modelId="{134CAAD7-9400-41E4-A85A-E185BB4AFD9F}" type="pres">
      <dgm:prSet presAssocID="{1580DB57-0228-4EA3-A58B-958FB23BFC38}" presName="Name0" presStyleCnt="0">
        <dgm:presLayoutVars>
          <dgm:dir/>
          <dgm:resizeHandles val="exact"/>
        </dgm:presLayoutVars>
      </dgm:prSet>
      <dgm:spPr/>
    </dgm:pt>
    <dgm:pt modelId="{3C4DE24B-7353-4CD2-B8B4-AADE20643E53}" type="pres">
      <dgm:prSet presAssocID="{1580DB57-0228-4EA3-A58B-958FB23BFC38}" presName="bkgdShp" presStyleLbl="alignAccFollowNode1" presStyleIdx="0" presStyleCnt="1"/>
      <dgm:spPr/>
    </dgm:pt>
    <dgm:pt modelId="{C91E0A11-B4EA-4881-A57C-E1757E906341}" type="pres">
      <dgm:prSet presAssocID="{1580DB57-0228-4EA3-A58B-958FB23BFC38}" presName="linComp" presStyleCnt="0"/>
      <dgm:spPr/>
    </dgm:pt>
    <dgm:pt modelId="{6396CE11-6BE8-4324-9FF4-7D5DC0C6C76E}" type="pres">
      <dgm:prSet presAssocID="{F9459CF7-FF68-4336-8AC8-DF390943FEA0}" presName="compNode" presStyleCnt="0"/>
      <dgm:spPr/>
    </dgm:pt>
    <dgm:pt modelId="{6122E6A9-35B9-4088-BE1F-41A5B0A26427}" type="pres">
      <dgm:prSet presAssocID="{F9459CF7-FF68-4336-8AC8-DF390943FEA0}" presName="node" presStyleLbl="node1" presStyleIdx="0" presStyleCnt="5">
        <dgm:presLayoutVars>
          <dgm:bulletEnabled val="1"/>
        </dgm:presLayoutVars>
      </dgm:prSet>
      <dgm:spPr/>
      <dgm:t>
        <a:bodyPr/>
        <a:lstStyle/>
        <a:p>
          <a:endParaRPr lang="ru-RU"/>
        </a:p>
      </dgm:t>
    </dgm:pt>
    <dgm:pt modelId="{51988E79-4D17-459F-A0DE-AE1325735BA2}" type="pres">
      <dgm:prSet presAssocID="{F9459CF7-FF68-4336-8AC8-DF390943FEA0}" presName="invisiNode" presStyleLbl="node1" presStyleIdx="0" presStyleCnt="5"/>
      <dgm:spPr/>
    </dgm:pt>
    <dgm:pt modelId="{AB64E199-FB2E-4B8F-801D-1CAED55D3A59}" type="pres">
      <dgm:prSet presAssocID="{F9459CF7-FF68-4336-8AC8-DF390943FEA0}" presName="imagNode" presStyleLbl="fgImgPlace1" presStyleIdx="0" presStyleCnt="5" custScaleX="72466"/>
      <dgm:spPr>
        <a:blipFill rotWithShape="0">
          <a:blip xmlns:r="http://schemas.openxmlformats.org/officeDocument/2006/relationships" r:embed="rId1"/>
          <a:stretch>
            <a:fillRect/>
          </a:stretch>
        </a:blipFill>
      </dgm:spPr>
    </dgm:pt>
    <dgm:pt modelId="{748B498E-E9D3-4089-B3EC-C577A5B9B6E5}" type="pres">
      <dgm:prSet presAssocID="{7B85C532-4FEF-4B55-94F8-6FF12EB11BF1}" presName="sibTrans" presStyleLbl="sibTrans2D1" presStyleIdx="0" presStyleCnt="0"/>
      <dgm:spPr/>
      <dgm:t>
        <a:bodyPr/>
        <a:lstStyle/>
        <a:p>
          <a:endParaRPr lang="ru-RU"/>
        </a:p>
      </dgm:t>
    </dgm:pt>
    <dgm:pt modelId="{CADD3A30-535D-4C1E-9FF9-D80C5DE333C9}" type="pres">
      <dgm:prSet presAssocID="{6F3FC856-452A-4E88-A4CE-4D3EE2848A6F}" presName="compNode" presStyleCnt="0"/>
      <dgm:spPr/>
    </dgm:pt>
    <dgm:pt modelId="{4F120E8E-A3BE-42D5-9E80-554D66DCD108}" type="pres">
      <dgm:prSet presAssocID="{6F3FC856-452A-4E88-A4CE-4D3EE2848A6F}" presName="node" presStyleLbl="node1" presStyleIdx="1" presStyleCnt="5">
        <dgm:presLayoutVars>
          <dgm:bulletEnabled val="1"/>
        </dgm:presLayoutVars>
      </dgm:prSet>
      <dgm:spPr/>
      <dgm:t>
        <a:bodyPr/>
        <a:lstStyle/>
        <a:p>
          <a:endParaRPr lang="ru-RU"/>
        </a:p>
      </dgm:t>
    </dgm:pt>
    <dgm:pt modelId="{5E517DF1-575D-4673-881F-0E472C6CA528}" type="pres">
      <dgm:prSet presAssocID="{6F3FC856-452A-4E88-A4CE-4D3EE2848A6F}" presName="invisiNode" presStyleLbl="node1" presStyleIdx="1" presStyleCnt="5"/>
      <dgm:spPr/>
    </dgm:pt>
    <dgm:pt modelId="{94E082A9-76E9-4D87-B09B-8A0108F24196}" type="pres">
      <dgm:prSet presAssocID="{6F3FC856-452A-4E88-A4CE-4D3EE2848A6F}" presName="imagNode" presStyleLbl="fgImgPlace1" presStyleIdx="1" presStyleCnt="5" custScaleX="69217"/>
      <dgm:spPr>
        <a:blipFill rotWithShape="0">
          <a:blip xmlns:r="http://schemas.openxmlformats.org/officeDocument/2006/relationships" r:embed="rId2"/>
          <a:stretch>
            <a:fillRect/>
          </a:stretch>
        </a:blipFill>
      </dgm:spPr>
      <dgm:t>
        <a:bodyPr/>
        <a:lstStyle/>
        <a:p>
          <a:endParaRPr lang="ru-RU"/>
        </a:p>
      </dgm:t>
    </dgm:pt>
    <dgm:pt modelId="{8745D400-D70A-4AC2-AED5-06FC7C50ED21}" type="pres">
      <dgm:prSet presAssocID="{9AF9F810-C7D0-40AD-88C5-EB7A4E680618}" presName="sibTrans" presStyleLbl="sibTrans2D1" presStyleIdx="0" presStyleCnt="0"/>
      <dgm:spPr/>
      <dgm:t>
        <a:bodyPr/>
        <a:lstStyle/>
        <a:p>
          <a:endParaRPr lang="ru-RU"/>
        </a:p>
      </dgm:t>
    </dgm:pt>
    <dgm:pt modelId="{AB3F43C2-A686-4DE3-8164-7433585B76A4}" type="pres">
      <dgm:prSet presAssocID="{1803194E-902D-4EDE-AE53-616E4DDF30A7}" presName="compNode" presStyleCnt="0"/>
      <dgm:spPr/>
    </dgm:pt>
    <dgm:pt modelId="{6FA92D6B-8B1C-4A99-B4EC-B4DD8FBDF6A4}" type="pres">
      <dgm:prSet presAssocID="{1803194E-902D-4EDE-AE53-616E4DDF30A7}" presName="node" presStyleLbl="node1" presStyleIdx="2" presStyleCnt="5">
        <dgm:presLayoutVars>
          <dgm:bulletEnabled val="1"/>
        </dgm:presLayoutVars>
      </dgm:prSet>
      <dgm:spPr/>
      <dgm:t>
        <a:bodyPr/>
        <a:lstStyle/>
        <a:p>
          <a:endParaRPr lang="ru-RU"/>
        </a:p>
      </dgm:t>
    </dgm:pt>
    <dgm:pt modelId="{DE7461DC-A5DB-4B13-BC94-3DC041F7305B}" type="pres">
      <dgm:prSet presAssocID="{1803194E-902D-4EDE-AE53-616E4DDF30A7}" presName="invisiNode" presStyleLbl="node1" presStyleIdx="2" presStyleCnt="5"/>
      <dgm:spPr/>
    </dgm:pt>
    <dgm:pt modelId="{34F8F891-AF1D-4270-B85A-1B08E7F8AF16}" type="pres">
      <dgm:prSet presAssocID="{1803194E-902D-4EDE-AE53-616E4DDF30A7}" presName="imagNode" presStyleLbl="fgImgPlace1" presStyleIdx="2" presStyleCnt="5" custScaleX="75392"/>
      <dgm:spPr>
        <a:blipFill rotWithShape="0">
          <a:blip xmlns:r="http://schemas.openxmlformats.org/officeDocument/2006/relationships" r:embed="rId3"/>
          <a:stretch>
            <a:fillRect/>
          </a:stretch>
        </a:blipFill>
      </dgm:spPr>
    </dgm:pt>
    <dgm:pt modelId="{7A652EA9-5C65-49FD-9459-ADA0A6A79324}" type="pres">
      <dgm:prSet presAssocID="{CB9E52B8-DBD0-4CCC-9EDA-D2513BEE8975}" presName="sibTrans" presStyleLbl="sibTrans2D1" presStyleIdx="0" presStyleCnt="0"/>
      <dgm:spPr/>
      <dgm:t>
        <a:bodyPr/>
        <a:lstStyle/>
        <a:p>
          <a:endParaRPr lang="ru-RU"/>
        </a:p>
      </dgm:t>
    </dgm:pt>
    <dgm:pt modelId="{C0E1C316-E89B-45BF-B73F-585396D68CD7}" type="pres">
      <dgm:prSet presAssocID="{A76D28C8-272B-4043-9417-69CB3DC08AB7}" presName="compNode" presStyleCnt="0"/>
      <dgm:spPr/>
    </dgm:pt>
    <dgm:pt modelId="{581A5630-C29D-4E76-839C-AE3919116D9F}" type="pres">
      <dgm:prSet presAssocID="{A76D28C8-272B-4043-9417-69CB3DC08AB7}" presName="node" presStyleLbl="node1" presStyleIdx="3" presStyleCnt="5">
        <dgm:presLayoutVars>
          <dgm:bulletEnabled val="1"/>
        </dgm:presLayoutVars>
      </dgm:prSet>
      <dgm:spPr/>
      <dgm:t>
        <a:bodyPr/>
        <a:lstStyle/>
        <a:p>
          <a:endParaRPr lang="ru-RU"/>
        </a:p>
      </dgm:t>
    </dgm:pt>
    <dgm:pt modelId="{24FFB7F4-2355-45C2-A025-E961E6423D30}" type="pres">
      <dgm:prSet presAssocID="{A76D28C8-272B-4043-9417-69CB3DC08AB7}" presName="invisiNode" presStyleLbl="node1" presStyleIdx="3" presStyleCnt="5"/>
      <dgm:spPr/>
    </dgm:pt>
    <dgm:pt modelId="{76D9426E-8402-4A9A-B99C-757989443E7F}" type="pres">
      <dgm:prSet presAssocID="{A76D28C8-272B-4043-9417-69CB3DC08AB7}" presName="imagNode" presStyleLbl="fgImgPlace1" presStyleIdx="3" presStyleCnt="5" custScaleX="81567"/>
      <dgm:spPr>
        <a:blipFill rotWithShape="0">
          <a:blip xmlns:r="http://schemas.openxmlformats.org/officeDocument/2006/relationships" r:embed="rId4"/>
          <a:stretch>
            <a:fillRect/>
          </a:stretch>
        </a:blipFill>
      </dgm:spPr>
      <dgm:t>
        <a:bodyPr/>
        <a:lstStyle/>
        <a:p>
          <a:endParaRPr lang="ru-RU"/>
        </a:p>
      </dgm:t>
    </dgm:pt>
    <dgm:pt modelId="{72F423F9-47CD-42B2-B135-28D9A3C086D3}" type="pres">
      <dgm:prSet presAssocID="{DD840C2C-867A-490F-AAE7-834C2D128DC5}" presName="sibTrans" presStyleLbl="sibTrans2D1" presStyleIdx="0" presStyleCnt="0"/>
      <dgm:spPr/>
      <dgm:t>
        <a:bodyPr/>
        <a:lstStyle/>
        <a:p>
          <a:endParaRPr lang="ru-RU"/>
        </a:p>
      </dgm:t>
    </dgm:pt>
    <dgm:pt modelId="{E2BC46BA-A7C7-486B-BD3D-10867DA3DF92}" type="pres">
      <dgm:prSet presAssocID="{FDF42EA9-9610-4A27-BA28-9DEA99464D69}" presName="compNode" presStyleCnt="0"/>
      <dgm:spPr/>
    </dgm:pt>
    <dgm:pt modelId="{641B415C-9364-4034-9E98-843831F6A500}" type="pres">
      <dgm:prSet presAssocID="{FDF42EA9-9610-4A27-BA28-9DEA99464D69}" presName="node" presStyleLbl="node1" presStyleIdx="4" presStyleCnt="5">
        <dgm:presLayoutVars>
          <dgm:bulletEnabled val="1"/>
        </dgm:presLayoutVars>
      </dgm:prSet>
      <dgm:spPr/>
      <dgm:t>
        <a:bodyPr/>
        <a:lstStyle/>
        <a:p>
          <a:endParaRPr lang="ru-RU"/>
        </a:p>
      </dgm:t>
    </dgm:pt>
    <dgm:pt modelId="{57B805F5-0FF2-41CB-910A-AFD7F8857E65}" type="pres">
      <dgm:prSet presAssocID="{FDF42EA9-9610-4A27-BA28-9DEA99464D69}" presName="invisiNode" presStyleLbl="node1" presStyleIdx="4" presStyleCnt="5"/>
      <dgm:spPr/>
    </dgm:pt>
    <dgm:pt modelId="{7994DBAB-4149-4119-BF66-DC1F0843C49C}" type="pres">
      <dgm:prSet presAssocID="{FDF42EA9-9610-4A27-BA28-9DEA99464D69}" presName="imagNode" presStyleLbl="fgImgPlace1" presStyleIdx="4" presStyleCnt="5" custScaleX="79055" custLinFactNeighborX="-369" custLinFactNeighborY="1092"/>
      <dgm:spPr>
        <a:blipFill rotWithShape="0">
          <a:blip xmlns:r="http://schemas.openxmlformats.org/officeDocument/2006/relationships" r:embed="rId5"/>
          <a:stretch>
            <a:fillRect/>
          </a:stretch>
        </a:blipFill>
      </dgm:spPr>
    </dgm:pt>
  </dgm:ptLst>
  <dgm:cxnLst>
    <dgm:cxn modelId="{1CF77F90-881F-4300-8101-5B36B2FC47CB}" type="presOf" srcId="{6F3FC856-452A-4E88-A4CE-4D3EE2848A6F}" destId="{4F120E8E-A3BE-42D5-9E80-554D66DCD108}" srcOrd="0" destOrd="0" presId="urn:microsoft.com/office/officeart/2005/8/layout/pList2#1"/>
    <dgm:cxn modelId="{818AB8AD-C146-49BF-882F-A681247E0D20}" type="presOf" srcId="{9AF9F810-C7D0-40AD-88C5-EB7A4E680618}" destId="{8745D400-D70A-4AC2-AED5-06FC7C50ED21}" srcOrd="0" destOrd="0" presId="urn:microsoft.com/office/officeart/2005/8/layout/pList2#1"/>
    <dgm:cxn modelId="{7A1B7B46-A138-4E4D-A50D-660EAE9DBB8C}" srcId="{1580DB57-0228-4EA3-A58B-958FB23BFC38}" destId="{F9459CF7-FF68-4336-8AC8-DF390943FEA0}" srcOrd="0" destOrd="0" parTransId="{1586CAD6-12DE-460A-A51D-8790B8BCC349}" sibTransId="{7B85C532-4FEF-4B55-94F8-6FF12EB11BF1}"/>
    <dgm:cxn modelId="{D8B528E0-9A53-44A4-AB49-29A6DADA5247}" type="presOf" srcId="{DD840C2C-867A-490F-AAE7-834C2D128DC5}" destId="{72F423F9-47CD-42B2-B135-28D9A3C086D3}" srcOrd="0" destOrd="0" presId="urn:microsoft.com/office/officeart/2005/8/layout/pList2#1"/>
    <dgm:cxn modelId="{C815B73E-38B1-4616-9287-DAF4DDF91BB8}" type="presOf" srcId="{FDF42EA9-9610-4A27-BA28-9DEA99464D69}" destId="{641B415C-9364-4034-9E98-843831F6A500}" srcOrd="0" destOrd="0" presId="urn:microsoft.com/office/officeart/2005/8/layout/pList2#1"/>
    <dgm:cxn modelId="{B84F3B43-8637-449D-924F-61363A22BC3D}" srcId="{1580DB57-0228-4EA3-A58B-958FB23BFC38}" destId="{6F3FC856-452A-4E88-A4CE-4D3EE2848A6F}" srcOrd="1" destOrd="0" parTransId="{C51759BB-84B1-4B3B-BDD9-D87F9C397F54}" sibTransId="{9AF9F810-C7D0-40AD-88C5-EB7A4E680618}"/>
    <dgm:cxn modelId="{5BC44F98-7A08-4243-AAD4-E69E863EA9DC}" type="presOf" srcId="{7B85C532-4FEF-4B55-94F8-6FF12EB11BF1}" destId="{748B498E-E9D3-4089-B3EC-C577A5B9B6E5}" srcOrd="0" destOrd="0" presId="urn:microsoft.com/office/officeart/2005/8/layout/pList2#1"/>
    <dgm:cxn modelId="{8A0DED7B-E295-4D2C-9BDB-618F24D40BE4}" type="presOf" srcId="{F9459CF7-FF68-4336-8AC8-DF390943FEA0}" destId="{6122E6A9-35B9-4088-BE1F-41A5B0A26427}" srcOrd="0" destOrd="0" presId="urn:microsoft.com/office/officeart/2005/8/layout/pList2#1"/>
    <dgm:cxn modelId="{CFC595AA-D514-4179-84A3-071121C9C6F7}" type="presOf" srcId="{1803194E-902D-4EDE-AE53-616E4DDF30A7}" destId="{6FA92D6B-8B1C-4A99-B4EC-B4DD8FBDF6A4}" srcOrd="0" destOrd="0" presId="urn:microsoft.com/office/officeart/2005/8/layout/pList2#1"/>
    <dgm:cxn modelId="{D9E8A10F-56FD-439A-B9DC-CD212C2D9367}" type="presOf" srcId="{1580DB57-0228-4EA3-A58B-958FB23BFC38}" destId="{134CAAD7-9400-41E4-A85A-E185BB4AFD9F}" srcOrd="0" destOrd="0" presId="urn:microsoft.com/office/officeart/2005/8/layout/pList2#1"/>
    <dgm:cxn modelId="{AAB99850-F58D-4A01-80B7-D8A7C976D7EE}" type="presOf" srcId="{CB9E52B8-DBD0-4CCC-9EDA-D2513BEE8975}" destId="{7A652EA9-5C65-49FD-9459-ADA0A6A79324}" srcOrd="0" destOrd="0" presId="urn:microsoft.com/office/officeart/2005/8/layout/pList2#1"/>
    <dgm:cxn modelId="{A02E19EC-4557-474F-9DCB-9414D3C80AFE}" srcId="{1580DB57-0228-4EA3-A58B-958FB23BFC38}" destId="{FDF42EA9-9610-4A27-BA28-9DEA99464D69}" srcOrd="4" destOrd="0" parTransId="{A2D8465D-F78D-4BC1-9D73-1CEE43503498}" sibTransId="{DC7FA456-745D-4140-9769-3C6636D9E58D}"/>
    <dgm:cxn modelId="{F9332014-75C7-4DC5-84FF-9B37884701B4}" type="presOf" srcId="{A76D28C8-272B-4043-9417-69CB3DC08AB7}" destId="{581A5630-C29D-4E76-839C-AE3919116D9F}" srcOrd="0" destOrd="0" presId="urn:microsoft.com/office/officeart/2005/8/layout/pList2#1"/>
    <dgm:cxn modelId="{884C340F-D624-44A6-99D3-D2E67998CA5A}" srcId="{1580DB57-0228-4EA3-A58B-958FB23BFC38}" destId="{1803194E-902D-4EDE-AE53-616E4DDF30A7}" srcOrd="2" destOrd="0" parTransId="{1BC48225-6E22-4A8F-BDEE-39FE41C5F09B}" sibTransId="{CB9E52B8-DBD0-4CCC-9EDA-D2513BEE8975}"/>
    <dgm:cxn modelId="{D3DA9A0C-2832-4692-B9D6-09913692BDFA}" srcId="{1580DB57-0228-4EA3-A58B-958FB23BFC38}" destId="{A76D28C8-272B-4043-9417-69CB3DC08AB7}" srcOrd="3" destOrd="0" parTransId="{9B9ABFC2-A84B-496F-9B8F-5A6098D07825}" sibTransId="{DD840C2C-867A-490F-AAE7-834C2D128DC5}"/>
    <dgm:cxn modelId="{4EE9AEFE-5442-4868-A31C-EF8FF421A7E1}" type="presParOf" srcId="{134CAAD7-9400-41E4-A85A-E185BB4AFD9F}" destId="{3C4DE24B-7353-4CD2-B8B4-AADE20643E53}" srcOrd="0" destOrd="0" presId="urn:microsoft.com/office/officeart/2005/8/layout/pList2#1"/>
    <dgm:cxn modelId="{7B671337-5791-4C9E-9212-AC87C39723AA}" type="presParOf" srcId="{134CAAD7-9400-41E4-A85A-E185BB4AFD9F}" destId="{C91E0A11-B4EA-4881-A57C-E1757E906341}" srcOrd="1" destOrd="0" presId="urn:microsoft.com/office/officeart/2005/8/layout/pList2#1"/>
    <dgm:cxn modelId="{D710528E-A018-4888-947A-3380F4A0074C}" type="presParOf" srcId="{C91E0A11-B4EA-4881-A57C-E1757E906341}" destId="{6396CE11-6BE8-4324-9FF4-7D5DC0C6C76E}" srcOrd="0" destOrd="0" presId="urn:microsoft.com/office/officeart/2005/8/layout/pList2#1"/>
    <dgm:cxn modelId="{A53ABB69-4E39-499D-A8A3-837BC11949C4}" type="presParOf" srcId="{6396CE11-6BE8-4324-9FF4-7D5DC0C6C76E}" destId="{6122E6A9-35B9-4088-BE1F-41A5B0A26427}" srcOrd="0" destOrd="0" presId="urn:microsoft.com/office/officeart/2005/8/layout/pList2#1"/>
    <dgm:cxn modelId="{DCA8556D-4DB0-459C-A472-F4FC57D3F1D1}" type="presParOf" srcId="{6396CE11-6BE8-4324-9FF4-7D5DC0C6C76E}" destId="{51988E79-4D17-459F-A0DE-AE1325735BA2}" srcOrd="1" destOrd="0" presId="urn:microsoft.com/office/officeart/2005/8/layout/pList2#1"/>
    <dgm:cxn modelId="{BA95EB36-600B-4D1C-AB10-AB77B55E8860}" type="presParOf" srcId="{6396CE11-6BE8-4324-9FF4-7D5DC0C6C76E}" destId="{AB64E199-FB2E-4B8F-801D-1CAED55D3A59}" srcOrd="2" destOrd="0" presId="urn:microsoft.com/office/officeart/2005/8/layout/pList2#1"/>
    <dgm:cxn modelId="{BC2B3FA3-E1C8-4BDC-B857-5C9789AB3117}" type="presParOf" srcId="{C91E0A11-B4EA-4881-A57C-E1757E906341}" destId="{748B498E-E9D3-4089-B3EC-C577A5B9B6E5}" srcOrd="1" destOrd="0" presId="urn:microsoft.com/office/officeart/2005/8/layout/pList2#1"/>
    <dgm:cxn modelId="{19255C34-8F81-460C-AE62-633D02FDFB7B}" type="presParOf" srcId="{C91E0A11-B4EA-4881-A57C-E1757E906341}" destId="{CADD3A30-535D-4C1E-9FF9-D80C5DE333C9}" srcOrd="2" destOrd="0" presId="urn:microsoft.com/office/officeart/2005/8/layout/pList2#1"/>
    <dgm:cxn modelId="{FD51FFF9-4E86-4539-88B3-67867E66C4D6}" type="presParOf" srcId="{CADD3A30-535D-4C1E-9FF9-D80C5DE333C9}" destId="{4F120E8E-A3BE-42D5-9E80-554D66DCD108}" srcOrd="0" destOrd="0" presId="urn:microsoft.com/office/officeart/2005/8/layout/pList2#1"/>
    <dgm:cxn modelId="{3C03C82F-651A-4B34-960B-ACB7775539CB}" type="presParOf" srcId="{CADD3A30-535D-4C1E-9FF9-D80C5DE333C9}" destId="{5E517DF1-575D-4673-881F-0E472C6CA528}" srcOrd="1" destOrd="0" presId="urn:microsoft.com/office/officeart/2005/8/layout/pList2#1"/>
    <dgm:cxn modelId="{C87ACE25-51F6-4F0D-948E-A1FAA2CD70B5}" type="presParOf" srcId="{CADD3A30-535D-4C1E-9FF9-D80C5DE333C9}" destId="{94E082A9-76E9-4D87-B09B-8A0108F24196}" srcOrd="2" destOrd="0" presId="urn:microsoft.com/office/officeart/2005/8/layout/pList2#1"/>
    <dgm:cxn modelId="{3F20F4E8-004D-4D06-8C2F-0B28FB367D86}" type="presParOf" srcId="{C91E0A11-B4EA-4881-A57C-E1757E906341}" destId="{8745D400-D70A-4AC2-AED5-06FC7C50ED21}" srcOrd="3" destOrd="0" presId="urn:microsoft.com/office/officeart/2005/8/layout/pList2#1"/>
    <dgm:cxn modelId="{8B5B3A84-9F85-4920-B35E-978132707427}" type="presParOf" srcId="{C91E0A11-B4EA-4881-A57C-E1757E906341}" destId="{AB3F43C2-A686-4DE3-8164-7433585B76A4}" srcOrd="4" destOrd="0" presId="urn:microsoft.com/office/officeart/2005/8/layout/pList2#1"/>
    <dgm:cxn modelId="{A4FD1C05-1992-4A23-9FC0-3408394044E4}" type="presParOf" srcId="{AB3F43C2-A686-4DE3-8164-7433585B76A4}" destId="{6FA92D6B-8B1C-4A99-B4EC-B4DD8FBDF6A4}" srcOrd="0" destOrd="0" presId="urn:microsoft.com/office/officeart/2005/8/layout/pList2#1"/>
    <dgm:cxn modelId="{EA13C508-008B-4E70-8CE3-4957435B2BF2}" type="presParOf" srcId="{AB3F43C2-A686-4DE3-8164-7433585B76A4}" destId="{DE7461DC-A5DB-4B13-BC94-3DC041F7305B}" srcOrd="1" destOrd="0" presId="urn:microsoft.com/office/officeart/2005/8/layout/pList2#1"/>
    <dgm:cxn modelId="{2884F774-F8CD-4E37-984E-2BFE2D6D3674}" type="presParOf" srcId="{AB3F43C2-A686-4DE3-8164-7433585B76A4}" destId="{34F8F891-AF1D-4270-B85A-1B08E7F8AF16}" srcOrd="2" destOrd="0" presId="urn:microsoft.com/office/officeart/2005/8/layout/pList2#1"/>
    <dgm:cxn modelId="{C6140842-55E5-4E20-B5CB-C0E784EBA1E0}" type="presParOf" srcId="{C91E0A11-B4EA-4881-A57C-E1757E906341}" destId="{7A652EA9-5C65-49FD-9459-ADA0A6A79324}" srcOrd="5" destOrd="0" presId="urn:microsoft.com/office/officeart/2005/8/layout/pList2#1"/>
    <dgm:cxn modelId="{2797C099-464B-4517-B470-158682E6C10A}" type="presParOf" srcId="{C91E0A11-B4EA-4881-A57C-E1757E906341}" destId="{C0E1C316-E89B-45BF-B73F-585396D68CD7}" srcOrd="6" destOrd="0" presId="urn:microsoft.com/office/officeart/2005/8/layout/pList2#1"/>
    <dgm:cxn modelId="{799F8C94-4A0B-4124-A5F0-B4072F424EEC}" type="presParOf" srcId="{C0E1C316-E89B-45BF-B73F-585396D68CD7}" destId="{581A5630-C29D-4E76-839C-AE3919116D9F}" srcOrd="0" destOrd="0" presId="urn:microsoft.com/office/officeart/2005/8/layout/pList2#1"/>
    <dgm:cxn modelId="{B0724D71-E270-46F2-AB5A-9F44EC15C79E}" type="presParOf" srcId="{C0E1C316-E89B-45BF-B73F-585396D68CD7}" destId="{24FFB7F4-2355-45C2-A025-E961E6423D30}" srcOrd="1" destOrd="0" presId="urn:microsoft.com/office/officeart/2005/8/layout/pList2#1"/>
    <dgm:cxn modelId="{CC7D2F43-DF3B-4B41-BCF3-FF7D7E624F87}" type="presParOf" srcId="{C0E1C316-E89B-45BF-B73F-585396D68CD7}" destId="{76D9426E-8402-4A9A-B99C-757989443E7F}" srcOrd="2" destOrd="0" presId="urn:microsoft.com/office/officeart/2005/8/layout/pList2#1"/>
    <dgm:cxn modelId="{5A4B93F3-C4AF-4CBF-95A0-DAF2266AE513}" type="presParOf" srcId="{C91E0A11-B4EA-4881-A57C-E1757E906341}" destId="{72F423F9-47CD-42B2-B135-28D9A3C086D3}" srcOrd="7" destOrd="0" presId="urn:microsoft.com/office/officeart/2005/8/layout/pList2#1"/>
    <dgm:cxn modelId="{B881C423-064C-4C30-A5D4-431ED776D3C9}" type="presParOf" srcId="{C91E0A11-B4EA-4881-A57C-E1757E906341}" destId="{E2BC46BA-A7C7-486B-BD3D-10867DA3DF92}" srcOrd="8" destOrd="0" presId="urn:microsoft.com/office/officeart/2005/8/layout/pList2#1"/>
    <dgm:cxn modelId="{9AA7E60B-D806-4E5B-90D4-417F10E74246}" type="presParOf" srcId="{E2BC46BA-A7C7-486B-BD3D-10867DA3DF92}" destId="{641B415C-9364-4034-9E98-843831F6A500}" srcOrd="0" destOrd="0" presId="urn:microsoft.com/office/officeart/2005/8/layout/pList2#1"/>
    <dgm:cxn modelId="{2F5A5690-F405-43DB-BD0A-9A8317DC7888}" type="presParOf" srcId="{E2BC46BA-A7C7-486B-BD3D-10867DA3DF92}" destId="{57B805F5-0FF2-41CB-910A-AFD7F8857E65}" srcOrd="1" destOrd="0" presId="urn:microsoft.com/office/officeart/2005/8/layout/pList2#1"/>
    <dgm:cxn modelId="{8DE763E5-F0F4-4694-B4B5-D6DBB79F1FC1}" type="presParOf" srcId="{E2BC46BA-A7C7-486B-BD3D-10867DA3DF92}" destId="{7994DBAB-4149-4119-BF66-DC1F0843C49C}"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8029E-E494-43B5-AB39-FD233C8AAE64}"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ru-RU"/>
        </a:p>
      </dgm:t>
    </dgm:pt>
    <dgm:pt modelId="{6E2409BE-D78C-4A6F-9B5A-1FADCCA46DA4}">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D3167881-9FBA-403A-B70D-0541D698D5E5}" type="parTrans" cxnId="{E3B329E2-F8BC-49A0-96A1-10460088A19E}">
      <dgm:prSet/>
      <dgm:spPr/>
      <dgm:t>
        <a:bodyPr/>
        <a:lstStyle/>
        <a:p>
          <a:endParaRPr lang="ru-RU"/>
        </a:p>
      </dgm:t>
    </dgm:pt>
    <dgm:pt modelId="{AE4F6ECA-86D0-4679-AF3D-E12F3CDD2657}" type="sibTrans" cxnId="{E3B329E2-F8BC-49A0-96A1-10460088A19E}">
      <dgm:prSet/>
      <dgm:spPr/>
      <dgm:t>
        <a:bodyPr/>
        <a:lstStyle/>
        <a:p>
          <a:endParaRPr lang="ru-RU"/>
        </a:p>
      </dgm:t>
    </dgm:pt>
    <dgm:pt modelId="{17A3DA7B-A59D-4430-94D0-3F972C8C5E74}">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uk-UA" sz="1000" dirty="0" smtClean="0"/>
            <a:t>Застосовуються  </a:t>
          </a:r>
          <a:r>
            <a:rPr lang="ru-RU" sz="1000" dirty="0" smtClean="0"/>
            <a:t>для </a:t>
          </a:r>
          <a:r>
            <a:rPr lang="ru-RU" sz="1000" dirty="0" err="1" smtClean="0"/>
            <a:t>збереження</a:t>
          </a:r>
          <a:r>
            <a:rPr lang="ru-RU" sz="1000" dirty="0" smtClean="0"/>
            <a:t> </a:t>
          </a:r>
          <a:r>
            <a:rPr lang="ru-RU" sz="1000" dirty="0" err="1" smtClean="0"/>
            <a:t>растрових</a:t>
          </a:r>
          <a:r>
            <a:rPr lang="ru-RU" sz="1000" dirty="0" smtClean="0"/>
            <a:t> </a:t>
          </a:r>
          <a:r>
            <a:rPr lang="ru-RU" sz="1000" dirty="0" err="1" smtClean="0"/>
            <a:t>зображень</a:t>
          </a:r>
          <a:r>
            <a:rPr lang="ru-RU" sz="1000" dirty="0" smtClean="0"/>
            <a:t> без </a:t>
          </a:r>
          <a:r>
            <a:rPr lang="ru-RU" sz="1000" dirty="0" err="1" smtClean="0"/>
            <a:t>стиснення</a:t>
          </a:r>
          <a:r>
            <a:rPr lang="ru-RU" sz="1000" dirty="0" smtClean="0"/>
            <a:t>, </a:t>
          </a:r>
          <a:r>
            <a:rPr lang="ru-RU" sz="1000" dirty="0" err="1" smtClean="0"/>
            <a:t>з</a:t>
          </a:r>
          <a:r>
            <a:rPr lang="ru-RU" sz="1000" dirty="0" smtClean="0"/>
            <a:t> </a:t>
          </a:r>
          <a:r>
            <a:rPr lang="ru-RU" sz="1000" dirty="0" err="1" smtClean="0"/>
            <a:t>кодуванням</a:t>
          </a:r>
          <a:r>
            <a:rPr lang="ru-RU" sz="1000" dirty="0" smtClean="0"/>
            <a:t> </a:t>
          </a:r>
          <a:r>
            <a:rPr lang="uk-UA" sz="1000" dirty="0" smtClean="0"/>
            <a:t>і</a:t>
          </a:r>
          <a:r>
            <a:rPr lang="ru-RU" sz="1000" dirty="0" err="1" smtClean="0"/>
            <a:t>нформації</a:t>
          </a:r>
          <a:r>
            <a:rPr lang="ru-RU" sz="1000" dirty="0" smtClean="0"/>
            <a:t> про </a:t>
          </a:r>
          <a:r>
            <a:rPr lang="ru-RU" sz="1000" dirty="0" err="1" smtClean="0"/>
            <a:t>кожен</a:t>
          </a:r>
          <a:r>
            <a:rPr lang="ru-RU" sz="1000" dirty="0" smtClean="0"/>
            <a:t> </a:t>
          </a:r>
          <a:r>
            <a:rPr lang="ru-RU" sz="1000" dirty="0" err="1" smtClean="0"/>
            <a:t>піксел</a:t>
          </a:r>
          <a:r>
            <a:rPr lang="ru-RU" sz="1000" dirty="0" smtClean="0"/>
            <a:t>.</a:t>
          </a:r>
          <a:endParaRPr lang="ru-RU" sz="1000" dirty="0"/>
        </a:p>
      </dgm:t>
    </dgm:pt>
    <dgm:pt modelId="{780F91AF-ED49-45F8-9B8B-313216A7840E}" type="parTrans" cxnId="{099B8A3C-6F60-4619-BE13-ADAA5FCD9D9E}">
      <dgm:prSet/>
      <dgm:spPr/>
      <dgm:t>
        <a:bodyPr/>
        <a:lstStyle/>
        <a:p>
          <a:endParaRPr lang="ru-RU"/>
        </a:p>
      </dgm:t>
    </dgm:pt>
    <dgm:pt modelId="{CE7C15EC-2154-4AEA-A719-7F16B6754FA4}" type="sibTrans" cxnId="{099B8A3C-6F60-4619-BE13-ADAA5FCD9D9E}">
      <dgm:prSet/>
      <dgm:spPr/>
      <dgm:t>
        <a:bodyPr/>
        <a:lstStyle/>
        <a:p>
          <a:endParaRPr lang="ru-RU"/>
        </a:p>
      </dgm:t>
    </dgm:pt>
    <dgm:pt modelId="{21FB68C2-F913-4B86-A999-260EF02033C6}">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668286A3-F7B8-44F9-8D50-045F39D94571}" type="parTrans" cxnId="{497B21B4-751A-4885-B795-E0A08A4BB543}">
      <dgm:prSet/>
      <dgm:spPr/>
      <dgm:t>
        <a:bodyPr/>
        <a:lstStyle/>
        <a:p>
          <a:endParaRPr lang="ru-RU"/>
        </a:p>
      </dgm:t>
    </dgm:pt>
    <dgm:pt modelId="{6613F5F5-224F-43E3-BFB4-8D4228ED3143}" type="sibTrans" cxnId="{497B21B4-751A-4885-B795-E0A08A4BB543}">
      <dgm:prSet/>
      <dgm:spPr/>
      <dgm:t>
        <a:bodyPr/>
        <a:lstStyle/>
        <a:p>
          <a:endParaRPr lang="ru-RU"/>
        </a:p>
      </dgm:t>
    </dgm:pt>
    <dgm:pt modelId="{7A9F8281-913D-4CB9-A34B-D13F279F5E43}">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uk-UA" sz="1000" dirty="0" smtClean="0"/>
            <a:t>Призначений для стиснення растрових зображень, у яких міститься багато однорідних заливок. Обмеження полягає в тому, що кольорове зображення може бути записане тільки в режимі 256 кольорів.</a:t>
          </a:r>
          <a:endParaRPr lang="ru-RU" sz="1000" dirty="0"/>
        </a:p>
      </dgm:t>
    </dgm:pt>
    <dgm:pt modelId="{BD1E967F-9BB8-409A-BF3A-1BB7685612DA}" type="parTrans" cxnId="{35862515-699D-4AA3-A7B2-E3D429474DDD}">
      <dgm:prSet/>
      <dgm:spPr/>
      <dgm:t>
        <a:bodyPr/>
        <a:lstStyle/>
        <a:p>
          <a:endParaRPr lang="ru-RU"/>
        </a:p>
      </dgm:t>
    </dgm:pt>
    <dgm:pt modelId="{A529450F-F312-47AC-9CF1-F327A8B59136}" type="sibTrans" cxnId="{35862515-699D-4AA3-A7B2-E3D429474DDD}">
      <dgm:prSet/>
      <dgm:spPr/>
      <dgm:t>
        <a:bodyPr/>
        <a:lstStyle/>
        <a:p>
          <a:endParaRPr lang="ru-RU"/>
        </a:p>
      </dgm:t>
    </dgm:pt>
    <dgm:pt modelId="{C0949701-F822-4799-B9E9-814C331385E5}">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uk-UA" dirty="0" smtClean="0"/>
            <a:t>Один із найпоширеніших і найнадійніших растрових форматів, найкращий вибір для сканованих малюнків, а також для імпортування растрової графіки у векторні редактори</a:t>
          </a:r>
          <a:endParaRPr lang="ru-RU" dirty="0"/>
        </a:p>
      </dgm:t>
    </dgm:pt>
    <dgm:pt modelId="{E1735A26-8F37-40FB-9916-72C3AB092756}" type="parTrans" cxnId="{FB458C82-3910-4B2C-AF35-15A7728CBB36}">
      <dgm:prSet/>
      <dgm:spPr/>
      <dgm:t>
        <a:bodyPr/>
        <a:lstStyle/>
        <a:p>
          <a:endParaRPr lang="ru-RU"/>
        </a:p>
      </dgm:t>
    </dgm:pt>
    <dgm:pt modelId="{DD3B3E98-2D59-411D-9FFE-12D89DE538D0}" type="sibTrans" cxnId="{FB458C82-3910-4B2C-AF35-15A7728CBB36}">
      <dgm:prSet/>
      <dgm:spPr/>
      <dgm:t>
        <a:bodyPr/>
        <a:lstStyle/>
        <a:p>
          <a:endParaRPr lang="ru-RU"/>
        </a:p>
      </dgm:t>
    </dgm:pt>
    <dgm:pt modelId="{C5CE979F-DC10-442E-A1E4-B9C34B3876BD}">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uk-UA" dirty="0" smtClean="0"/>
            <a:t>Краще застосовувати для зберігання растрових зображень фотографічної якості, дозволяє гнучко варіювати між рівнем стиснення та якістю зображення</a:t>
          </a:r>
          <a:endParaRPr lang="ru-RU" dirty="0"/>
        </a:p>
      </dgm:t>
    </dgm:pt>
    <dgm:pt modelId="{059DA5D1-9D27-41FE-8ADD-0946EF8B6F1E}" type="parTrans" cxnId="{2835A432-14FA-4A6F-BE89-C8DA0DE08D25}">
      <dgm:prSet/>
      <dgm:spPr/>
      <dgm:t>
        <a:bodyPr/>
        <a:lstStyle/>
        <a:p>
          <a:endParaRPr lang="ru-RU"/>
        </a:p>
      </dgm:t>
    </dgm:pt>
    <dgm:pt modelId="{0929E050-8F73-4702-8D88-B380CA019BC1}" type="sibTrans" cxnId="{2835A432-14FA-4A6F-BE89-C8DA0DE08D25}">
      <dgm:prSet/>
      <dgm:spPr/>
      <dgm:t>
        <a:bodyPr/>
        <a:lstStyle/>
        <a:p>
          <a:endParaRPr lang="ru-RU"/>
        </a:p>
      </dgm:t>
    </dgm:pt>
    <dgm:pt modelId="{FA3595D9-62DA-4BEB-B67C-16FA54EC8513}">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36333738-EB66-4297-8629-2C31B6A41F55}" type="parTrans" cxnId="{D7234E16-B1D8-463C-B52C-5D93ECCAD41C}">
      <dgm:prSet/>
      <dgm:spPr/>
      <dgm:t>
        <a:bodyPr/>
        <a:lstStyle/>
        <a:p>
          <a:endParaRPr lang="ru-RU"/>
        </a:p>
      </dgm:t>
    </dgm:pt>
    <dgm:pt modelId="{86ED3649-BF04-4C05-A2C7-508688F664FE}" type="sibTrans" cxnId="{D7234E16-B1D8-463C-B52C-5D93ECCAD41C}">
      <dgm:prSet/>
      <dgm:spPr/>
      <dgm:t>
        <a:bodyPr/>
        <a:lstStyle/>
        <a:p>
          <a:endParaRPr lang="ru-RU"/>
        </a:p>
      </dgm:t>
    </dgm:pt>
    <dgm:pt modelId="{D62580DB-82AF-4C0D-8B99-C11F98F15690}">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uk-UA" dirty="0" smtClean="0"/>
            <a:t>Використовується для зображень, які розміщуються в Інтернеті, забезпечує однаковий вигляд зображення незалежно від використаного браузера та монітора</a:t>
          </a:r>
          <a:endParaRPr lang="ru-RU" dirty="0"/>
        </a:p>
      </dgm:t>
    </dgm:pt>
    <dgm:pt modelId="{00E8EE03-9EA1-4EFB-9809-B88EDBD7D6F8}" type="parTrans" cxnId="{8085B06E-1D6A-45F9-B98E-1372D9EA2D1D}">
      <dgm:prSet/>
      <dgm:spPr/>
      <dgm:t>
        <a:bodyPr/>
        <a:lstStyle/>
        <a:p>
          <a:endParaRPr lang="ru-RU"/>
        </a:p>
      </dgm:t>
    </dgm:pt>
    <dgm:pt modelId="{3F96B994-A47C-4DBC-A496-214A51B47F85}" type="sibTrans" cxnId="{8085B06E-1D6A-45F9-B98E-1372D9EA2D1D}">
      <dgm:prSet/>
      <dgm:spPr/>
      <dgm:t>
        <a:bodyPr/>
        <a:lstStyle/>
        <a:p>
          <a:endParaRPr lang="ru-RU"/>
        </a:p>
      </dgm:t>
    </dgm:pt>
    <dgm:pt modelId="{329945CA-F85B-4638-9668-C12859CCC9CD}">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F5B691D4-D8AF-48EA-B4D9-35AC0897312A}" type="parTrans" cxnId="{09FD3F8C-547C-4C78-92C5-DF518DEF351C}">
      <dgm:prSet/>
      <dgm:spPr/>
      <dgm:t>
        <a:bodyPr/>
        <a:lstStyle/>
        <a:p>
          <a:endParaRPr lang="ru-RU"/>
        </a:p>
      </dgm:t>
    </dgm:pt>
    <dgm:pt modelId="{6161118E-5E0F-43CB-BAB7-EAF836459D67}" type="sibTrans" cxnId="{09FD3F8C-547C-4C78-92C5-DF518DEF351C}">
      <dgm:prSet/>
      <dgm:spPr/>
      <dgm:t>
        <a:bodyPr/>
        <a:lstStyle/>
        <a:p>
          <a:endParaRPr lang="ru-RU"/>
        </a:p>
      </dgm:t>
    </dgm:pt>
    <dgm:pt modelId="{45B1ADE8-343F-4995-A9D6-A9B386C2AE8A}">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4A46607A-7822-408C-A7A3-C6661ECD7B99}" type="parTrans" cxnId="{5F9EA7BB-64FE-400B-80E9-190534156A5F}">
      <dgm:prSet/>
      <dgm:spPr/>
      <dgm:t>
        <a:bodyPr/>
        <a:lstStyle/>
        <a:p>
          <a:endParaRPr lang="ru-RU"/>
        </a:p>
      </dgm:t>
    </dgm:pt>
    <dgm:pt modelId="{EEA8A652-0D2E-4EFE-B2BC-136015237412}" type="sibTrans" cxnId="{5F9EA7BB-64FE-400B-80E9-190534156A5F}">
      <dgm:prSet/>
      <dgm:spPr/>
      <dgm:t>
        <a:bodyPr/>
        <a:lstStyle/>
        <a:p>
          <a:endParaRPr lang="ru-RU"/>
        </a:p>
      </dgm:t>
    </dgm:pt>
    <dgm:pt modelId="{29C295D5-1EAB-4A2B-9455-E468B82AAC09}" type="pres">
      <dgm:prSet presAssocID="{F448029E-E494-43B5-AB39-FD233C8AAE64}" presName="Name0" presStyleCnt="0">
        <dgm:presLayoutVars>
          <dgm:dir/>
          <dgm:animLvl val="lvl"/>
          <dgm:resizeHandles val="exact"/>
        </dgm:presLayoutVars>
      </dgm:prSet>
      <dgm:spPr/>
      <dgm:t>
        <a:bodyPr/>
        <a:lstStyle/>
        <a:p>
          <a:endParaRPr lang="ru-RU"/>
        </a:p>
      </dgm:t>
    </dgm:pt>
    <dgm:pt modelId="{FD64EE00-B65E-4C7C-B789-B0CF8899C0FE}" type="pres">
      <dgm:prSet presAssocID="{6E2409BE-D78C-4A6F-9B5A-1FADCCA46DA4}" presName="compositeNode" presStyleCnt="0">
        <dgm:presLayoutVars>
          <dgm:bulletEnabled val="1"/>
        </dgm:presLayoutVars>
      </dgm:prSet>
      <dgm:spPr/>
    </dgm:pt>
    <dgm:pt modelId="{4D6CC152-8C74-4D13-8B56-2D1222EDC53C}" type="pres">
      <dgm:prSet presAssocID="{6E2409BE-D78C-4A6F-9B5A-1FADCCA46DA4}" presName="bgRect" presStyleLbl="node1" presStyleIdx="0" presStyleCnt="5"/>
      <dgm:spPr/>
      <dgm:t>
        <a:bodyPr/>
        <a:lstStyle/>
        <a:p>
          <a:endParaRPr lang="ru-RU"/>
        </a:p>
      </dgm:t>
    </dgm:pt>
    <dgm:pt modelId="{4E2765E6-F2AA-492C-B250-508EEB99B7EF}" type="pres">
      <dgm:prSet presAssocID="{6E2409BE-D78C-4A6F-9B5A-1FADCCA46DA4}" presName="parentNode" presStyleLbl="node1" presStyleIdx="0" presStyleCnt="5">
        <dgm:presLayoutVars>
          <dgm:chMax val="0"/>
          <dgm:bulletEnabled val="1"/>
        </dgm:presLayoutVars>
      </dgm:prSet>
      <dgm:spPr/>
      <dgm:t>
        <a:bodyPr/>
        <a:lstStyle/>
        <a:p>
          <a:endParaRPr lang="ru-RU"/>
        </a:p>
      </dgm:t>
    </dgm:pt>
    <dgm:pt modelId="{475B1C4C-BD7E-4722-A183-C67829F81FFD}" type="pres">
      <dgm:prSet presAssocID="{6E2409BE-D78C-4A6F-9B5A-1FADCCA46DA4}" presName="childNode" presStyleLbl="node1" presStyleIdx="0" presStyleCnt="5">
        <dgm:presLayoutVars>
          <dgm:bulletEnabled val="1"/>
        </dgm:presLayoutVars>
      </dgm:prSet>
      <dgm:spPr/>
      <dgm:t>
        <a:bodyPr/>
        <a:lstStyle/>
        <a:p>
          <a:endParaRPr lang="ru-RU"/>
        </a:p>
      </dgm:t>
    </dgm:pt>
    <dgm:pt modelId="{6278F6B5-5A39-4552-9578-4847C4A7CC51}" type="pres">
      <dgm:prSet presAssocID="{AE4F6ECA-86D0-4679-AF3D-E12F3CDD2657}" presName="hSp" presStyleCnt="0"/>
      <dgm:spPr/>
    </dgm:pt>
    <dgm:pt modelId="{718B2DFB-E66A-4D9A-8B51-4F497E52F6AD}" type="pres">
      <dgm:prSet presAssocID="{AE4F6ECA-86D0-4679-AF3D-E12F3CDD2657}" presName="vProcSp" presStyleCnt="0"/>
      <dgm:spPr/>
    </dgm:pt>
    <dgm:pt modelId="{1AC3A818-3D39-4B70-9674-7C75B89A53B0}" type="pres">
      <dgm:prSet presAssocID="{AE4F6ECA-86D0-4679-AF3D-E12F3CDD2657}" presName="vSp1" presStyleCnt="0"/>
      <dgm:spPr/>
    </dgm:pt>
    <dgm:pt modelId="{00CCB8B7-04A4-440F-BC83-12C7B57997FC}" type="pres">
      <dgm:prSet presAssocID="{AE4F6ECA-86D0-4679-AF3D-E12F3CDD2657}" presName="simulatedConn" presStyleLbl="solidFgAcc1" presStyleIdx="0" presStyleCnt="4"/>
      <dgm:spPr/>
    </dgm:pt>
    <dgm:pt modelId="{C71871C8-5359-42A6-8A23-E53080D9B77F}" type="pres">
      <dgm:prSet presAssocID="{AE4F6ECA-86D0-4679-AF3D-E12F3CDD2657}" presName="vSp2" presStyleCnt="0"/>
      <dgm:spPr/>
    </dgm:pt>
    <dgm:pt modelId="{C3701F0D-F794-4A48-973C-0AC7479EBBE0}" type="pres">
      <dgm:prSet presAssocID="{AE4F6ECA-86D0-4679-AF3D-E12F3CDD2657}" presName="sibTrans" presStyleCnt="0"/>
      <dgm:spPr/>
    </dgm:pt>
    <dgm:pt modelId="{6B19AD8B-4FFE-4C2D-ACE5-88B97B61EA67}" type="pres">
      <dgm:prSet presAssocID="{21FB68C2-F913-4B86-A999-260EF02033C6}" presName="compositeNode" presStyleCnt="0">
        <dgm:presLayoutVars>
          <dgm:bulletEnabled val="1"/>
        </dgm:presLayoutVars>
      </dgm:prSet>
      <dgm:spPr/>
    </dgm:pt>
    <dgm:pt modelId="{9E2BEF6F-F676-41F2-B047-D7552C79C576}" type="pres">
      <dgm:prSet presAssocID="{21FB68C2-F913-4B86-A999-260EF02033C6}" presName="bgRect" presStyleLbl="node1" presStyleIdx="1" presStyleCnt="5"/>
      <dgm:spPr/>
      <dgm:t>
        <a:bodyPr/>
        <a:lstStyle/>
        <a:p>
          <a:endParaRPr lang="ru-RU"/>
        </a:p>
      </dgm:t>
    </dgm:pt>
    <dgm:pt modelId="{582015F3-DB84-41A9-9F5E-2FF2FCD9954A}" type="pres">
      <dgm:prSet presAssocID="{21FB68C2-F913-4B86-A999-260EF02033C6}" presName="parentNode" presStyleLbl="node1" presStyleIdx="1" presStyleCnt="5">
        <dgm:presLayoutVars>
          <dgm:chMax val="0"/>
          <dgm:bulletEnabled val="1"/>
        </dgm:presLayoutVars>
      </dgm:prSet>
      <dgm:spPr/>
      <dgm:t>
        <a:bodyPr/>
        <a:lstStyle/>
        <a:p>
          <a:endParaRPr lang="ru-RU"/>
        </a:p>
      </dgm:t>
    </dgm:pt>
    <dgm:pt modelId="{8AC37F42-501D-4724-B15A-6E585D9BA282}" type="pres">
      <dgm:prSet presAssocID="{21FB68C2-F913-4B86-A999-260EF02033C6}" presName="childNode" presStyleLbl="node1" presStyleIdx="1" presStyleCnt="5">
        <dgm:presLayoutVars>
          <dgm:bulletEnabled val="1"/>
        </dgm:presLayoutVars>
      </dgm:prSet>
      <dgm:spPr/>
      <dgm:t>
        <a:bodyPr/>
        <a:lstStyle/>
        <a:p>
          <a:endParaRPr lang="ru-RU"/>
        </a:p>
      </dgm:t>
    </dgm:pt>
    <dgm:pt modelId="{3F74EF9C-ECD0-49C0-980A-BAAAD1557F8A}" type="pres">
      <dgm:prSet presAssocID="{6613F5F5-224F-43E3-BFB4-8D4228ED3143}" presName="hSp" presStyleCnt="0"/>
      <dgm:spPr/>
    </dgm:pt>
    <dgm:pt modelId="{774BBD17-3C14-447B-9F7E-99EB594BD25E}" type="pres">
      <dgm:prSet presAssocID="{6613F5F5-224F-43E3-BFB4-8D4228ED3143}" presName="vProcSp" presStyleCnt="0"/>
      <dgm:spPr/>
    </dgm:pt>
    <dgm:pt modelId="{BB940C2C-301A-4324-9BE0-0DAB8273A1D9}" type="pres">
      <dgm:prSet presAssocID="{6613F5F5-224F-43E3-BFB4-8D4228ED3143}" presName="vSp1" presStyleCnt="0"/>
      <dgm:spPr/>
    </dgm:pt>
    <dgm:pt modelId="{BDC7E874-86F6-43B6-A39C-6C86EAED8F3D}" type="pres">
      <dgm:prSet presAssocID="{6613F5F5-224F-43E3-BFB4-8D4228ED3143}" presName="simulatedConn" presStyleLbl="solidFgAcc1" presStyleIdx="1" presStyleCnt="4"/>
      <dgm:spPr/>
    </dgm:pt>
    <dgm:pt modelId="{49C703AD-AFA7-4982-B276-6F248551D078}" type="pres">
      <dgm:prSet presAssocID="{6613F5F5-224F-43E3-BFB4-8D4228ED3143}" presName="vSp2" presStyleCnt="0"/>
      <dgm:spPr/>
    </dgm:pt>
    <dgm:pt modelId="{DD14622F-1F26-482C-B89B-62069F8A1FBA}" type="pres">
      <dgm:prSet presAssocID="{6613F5F5-224F-43E3-BFB4-8D4228ED3143}" presName="sibTrans" presStyleCnt="0"/>
      <dgm:spPr/>
    </dgm:pt>
    <dgm:pt modelId="{3290F110-5C4A-4782-94E1-987F784688D1}" type="pres">
      <dgm:prSet presAssocID="{FA3595D9-62DA-4BEB-B67C-16FA54EC8513}" presName="compositeNode" presStyleCnt="0">
        <dgm:presLayoutVars>
          <dgm:bulletEnabled val="1"/>
        </dgm:presLayoutVars>
      </dgm:prSet>
      <dgm:spPr/>
    </dgm:pt>
    <dgm:pt modelId="{C66E953C-797F-4F6B-9114-9160EB7DA1CD}" type="pres">
      <dgm:prSet presAssocID="{FA3595D9-62DA-4BEB-B67C-16FA54EC8513}" presName="bgRect" presStyleLbl="node1" presStyleIdx="2" presStyleCnt="5"/>
      <dgm:spPr/>
      <dgm:t>
        <a:bodyPr/>
        <a:lstStyle/>
        <a:p>
          <a:endParaRPr lang="ru-RU"/>
        </a:p>
      </dgm:t>
    </dgm:pt>
    <dgm:pt modelId="{DBA9C9A8-6BC3-45D7-B2FC-D0EA153E7F8F}" type="pres">
      <dgm:prSet presAssocID="{FA3595D9-62DA-4BEB-B67C-16FA54EC8513}" presName="parentNode" presStyleLbl="node1" presStyleIdx="2" presStyleCnt="5">
        <dgm:presLayoutVars>
          <dgm:chMax val="0"/>
          <dgm:bulletEnabled val="1"/>
        </dgm:presLayoutVars>
      </dgm:prSet>
      <dgm:spPr/>
      <dgm:t>
        <a:bodyPr/>
        <a:lstStyle/>
        <a:p>
          <a:endParaRPr lang="ru-RU"/>
        </a:p>
      </dgm:t>
    </dgm:pt>
    <dgm:pt modelId="{41BC7AE8-782C-4D32-8192-C5674CB1E5B0}" type="pres">
      <dgm:prSet presAssocID="{FA3595D9-62DA-4BEB-B67C-16FA54EC8513}" presName="childNode" presStyleLbl="node1" presStyleIdx="2" presStyleCnt="5">
        <dgm:presLayoutVars>
          <dgm:bulletEnabled val="1"/>
        </dgm:presLayoutVars>
      </dgm:prSet>
      <dgm:spPr/>
      <dgm:t>
        <a:bodyPr/>
        <a:lstStyle/>
        <a:p>
          <a:endParaRPr lang="ru-RU"/>
        </a:p>
      </dgm:t>
    </dgm:pt>
    <dgm:pt modelId="{EB96FB1E-6A05-45DF-9776-206483BD492F}" type="pres">
      <dgm:prSet presAssocID="{86ED3649-BF04-4C05-A2C7-508688F664FE}" presName="hSp" presStyleCnt="0"/>
      <dgm:spPr/>
    </dgm:pt>
    <dgm:pt modelId="{46F24D13-FAF6-4036-A2DB-DB809CF97F9C}" type="pres">
      <dgm:prSet presAssocID="{86ED3649-BF04-4C05-A2C7-508688F664FE}" presName="vProcSp" presStyleCnt="0"/>
      <dgm:spPr/>
    </dgm:pt>
    <dgm:pt modelId="{D585D64F-6D31-4E1B-9B62-CA6F96A92B29}" type="pres">
      <dgm:prSet presAssocID="{86ED3649-BF04-4C05-A2C7-508688F664FE}" presName="vSp1" presStyleCnt="0"/>
      <dgm:spPr/>
    </dgm:pt>
    <dgm:pt modelId="{00BD3FC5-6950-4F41-8932-C7B8B774B833}" type="pres">
      <dgm:prSet presAssocID="{86ED3649-BF04-4C05-A2C7-508688F664FE}" presName="simulatedConn" presStyleLbl="solidFgAcc1" presStyleIdx="2" presStyleCnt="4"/>
      <dgm:spPr/>
    </dgm:pt>
    <dgm:pt modelId="{6CC78926-31D1-49BD-8599-09C3891291F5}" type="pres">
      <dgm:prSet presAssocID="{86ED3649-BF04-4C05-A2C7-508688F664FE}" presName="vSp2" presStyleCnt="0"/>
      <dgm:spPr/>
    </dgm:pt>
    <dgm:pt modelId="{EE21D1A6-903B-4E07-9C6F-7EB94BBF0F95}" type="pres">
      <dgm:prSet presAssocID="{86ED3649-BF04-4C05-A2C7-508688F664FE}" presName="sibTrans" presStyleCnt="0"/>
      <dgm:spPr/>
    </dgm:pt>
    <dgm:pt modelId="{E210A20B-F4F4-499F-B0E9-BCD0CFC46E4B}" type="pres">
      <dgm:prSet presAssocID="{329945CA-F85B-4638-9668-C12859CCC9CD}" presName="compositeNode" presStyleCnt="0">
        <dgm:presLayoutVars>
          <dgm:bulletEnabled val="1"/>
        </dgm:presLayoutVars>
      </dgm:prSet>
      <dgm:spPr/>
    </dgm:pt>
    <dgm:pt modelId="{7F38982E-EF2F-4339-A8DD-BF7FB258C0B7}" type="pres">
      <dgm:prSet presAssocID="{329945CA-F85B-4638-9668-C12859CCC9CD}" presName="bgRect" presStyleLbl="node1" presStyleIdx="3" presStyleCnt="5"/>
      <dgm:spPr/>
      <dgm:t>
        <a:bodyPr/>
        <a:lstStyle/>
        <a:p>
          <a:endParaRPr lang="ru-RU"/>
        </a:p>
      </dgm:t>
    </dgm:pt>
    <dgm:pt modelId="{26E8150E-0F44-4DEC-9FFE-917C2F55EF12}" type="pres">
      <dgm:prSet presAssocID="{329945CA-F85B-4638-9668-C12859CCC9CD}" presName="parentNode" presStyleLbl="node1" presStyleIdx="3" presStyleCnt="5">
        <dgm:presLayoutVars>
          <dgm:chMax val="0"/>
          <dgm:bulletEnabled val="1"/>
        </dgm:presLayoutVars>
      </dgm:prSet>
      <dgm:spPr/>
      <dgm:t>
        <a:bodyPr/>
        <a:lstStyle/>
        <a:p>
          <a:endParaRPr lang="ru-RU"/>
        </a:p>
      </dgm:t>
    </dgm:pt>
    <dgm:pt modelId="{704C45CC-EE86-468A-A203-DD6FB73505E9}" type="pres">
      <dgm:prSet presAssocID="{329945CA-F85B-4638-9668-C12859CCC9CD}" presName="childNode" presStyleLbl="node1" presStyleIdx="3" presStyleCnt="5">
        <dgm:presLayoutVars>
          <dgm:bulletEnabled val="1"/>
        </dgm:presLayoutVars>
      </dgm:prSet>
      <dgm:spPr/>
      <dgm:t>
        <a:bodyPr/>
        <a:lstStyle/>
        <a:p>
          <a:endParaRPr lang="ru-RU"/>
        </a:p>
      </dgm:t>
    </dgm:pt>
    <dgm:pt modelId="{3E892C39-C696-4C1B-B6F7-6C079A94C5BE}" type="pres">
      <dgm:prSet presAssocID="{6161118E-5E0F-43CB-BAB7-EAF836459D67}" presName="hSp" presStyleCnt="0"/>
      <dgm:spPr/>
    </dgm:pt>
    <dgm:pt modelId="{B5AC632B-E066-40D4-8352-F21C75F21777}" type="pres">
      <dgm:prSet presAssocID="{6161118E-5E0F-43CB-BAB7-EAF836459D67}" presName="vProcSp" presStyleCnt="0"/>
      <dgm:spPr/>
    </dgm:pt>
    <dgm:pt modelId="{299804A9-E97F-4ED8-8E6F-549A14F30E5A}" type="pres">
      <dgm:prSet presAssocID="{6161118E-5E0F-43CB-BAB7-EAF836459D67}" presName="vSp1" presStyleCnt="0"/>
      <dgm:spPr/>
    </dgm:pt>
    <dgm:pt modelId="{8F06330C-15D2-4027-811D-9B92314C1370}" type="pres">
      <dgm:prSet presAssocID="{6161118E-5E0F-43CB-BAB7-EAF836459D67}" presName="simulatedConn" presStyleLbl="solidFgAcc1" presStyleIdx="3" presStyleCnt="4"/>
      <dgm:spPr/>
    </dgm:pt>
    <dgm:pt modelId="{A0B0D58D-C194-4006-B135-1C423AB40586}" type="pres">
      <dgm:prSet presAssocID="{6161118E-5E0F-43CB-BAB7-EAF836459D67}" presName="vSp2" presStyleCnt="0"/>
      <dgm:spPr/>
    </dgm:pt>
    <dgm:pt modelId="{B482071D-512A-4DAA-AB2D-577D5694EEE2}" type="pres">
      <dgm:prSet presAssocID="{6161118E-5E0F-43CB-BAB7-EAF836459D67}" presName="sibTrans" presStyleCnt="0"/>
      <dgm:spPr/>
    </dgm:pt>
    <dgm:pt modelId="{F9AF506D-FBAA-470C-B697-07C4C03A846E}" type="pres">
      <dgm:prSet presAssocID="{45B1ADE8-343F-4995-A9D6-A9B386C2AE8A}" presName="compositeNode" presStyleCnt="0">
        <dgm:presLayoutVars>
          <dgm:bulletEnabled val="1"/>
        </dgm:presLayoutVars>
      </dgm:prSet>
      <dgm:spPr/>
    </dgm:pt>
    <dgm:pt modelId="{106BD44A-1751-4954-874E-A2BF77A845AF}" type="pres">
      <dgm:prSet presAssocID="{45B1ADE8-343F-4995-A9D6-A9B386C2AE8A}" presName="bgRect" presStyleLbl="node1" presStyleIdx="4" presStyleCnt="5"/>
      <dgm:spPr/>
      <dgm:t>
        <a:bodyPr/>
        <a:lstStyle/>
        <a:p>
          <a:endParaRPr lang="ru-RU"/>
        </a:p>
      </dgm:t>
    </dgm:pt>
    <dgm:pt modelId="{B22E6A29-C300-4BD0-B4FC-E55DF3A068B9}" type="pres">
      <dgm:prSet presAssocID="{45B1ADE8-343F-4995-A9D6-A9B386C2AE8A}" presName="parentNode" presStyleLbl="node1" presStyleIdx="4" presStyleCnt="5">
        <dgm:presLayoutVars>
          <dgm:chMax val="0"/>
          <dgm:bulletEnabled val="1"/>
        </dgm:presLayoutVars>
      </dgm:prSet>
      <dgm:spPr/>
      <dgm:t>
        <a:bodyPr/>
        <a:lstStyle/>
        <a:p>
          <a:endParaRPr lang="ru-RU"/>
        </a:p>
      </dgm:t>
    </dgm:pt>
    <dgm:pt modelId="{6F73FA00-B25F-4B03-A835-586A625BF965}" type="pres">
      <dgm:prSet presAssocID="{45B1ADE8-343F-4995-A9D6-A9B386C2AE8A}" presName="childNode" presStyleLbl="node1" presStyleIdx="4" presStyleCnt="5">
        <dgm:presLayoutVars>
          <dgm:bulletEnabled val="1"/>
        </dgm:presLayoutVars>
      </dgm:prSet>
      <dgm:spPr/>
      <dgm:t>
        <a:bodyPr/>
        <a:lstStyle/>
        <a:p>
          <a:endParaRPr lang="ru-RU"/>
        </a:p>
      </dgm:t>
    </dgm:pt>
  </dgm:ptLst>
  <dgm:cxnLst>
    <dgm:cxn modelId="{07DD9D0F-D5C3-4FB4-B77D-BBE70C60B48A}" type="presOf" srcId="{17A3DA7B-A59D-4430-94D0-3F972C8C5E74}" destId="{475B1C4C-BD7E-4722-A183-C67829F81FFD}" srcOrd="0" destOrd="0" presId="urn:microsoft.com/office/officeart/2005/8/layout/hProcess7#1"/>
    <dgm:cxn modelId="{2835A432-14FA-4A6F-BE89-C8DA0DE08D25}" srcId="{FA3595D9-62DA-4BEB-B67C-16FA54EC8513}" destId="{C5CE979F-DC10-442E-A1E4-B9C34B3876BD}" srcOrd="0" destOrd="0" parTransId="{059DA5D1-9D27-41FE-8ADD-0946EF8B6F1E}" sibTransId="{0929E050-8F73-4702-8D88-B380CA019BC1}"/>
    <dgm:cxn modelId="{39BCB301-B97E-4E5B-9F54-4AF0771A40FD}" type="presOf" srcId="{6E2409BE-D78C-4A6F-9B5A-1FADCCA46DA4}" destId="{4E2765E6-F2AA-492C-B250-508EEB99B7EF}" srcOrd="1" destOrd="0" presId="urn:microsoft.com/office/officeart/2005/8/layout/hProcess7#1"/>
    <dgm:cxn modelId="{5F9EA7BB-64FE-400B-80E9-190534156A5F}" srcId="{F448029E-E494-43B5-AB39-FD233C8AAE64}" destId="{45B1ADE8-343F-4995-A9D6-A9B386C2AE8A}" srcOrd="4" destOrd="0" parTransId="{4A46607A-7822-408C-A7A3-C6661ECD7B99}" sibTransId="{EEA8A652-0D2E-4EFE-B2BC-136015237412}"/>
    <dgm:cxn modelId="{9E48080B-C2D2-4784-843E-0107C027EE4F}" type="presOf" srcId="{C0949701-F822-4799-B9E9-814C331385E5}" destId="{6F73FA00-B25F-4B03-A835-586A625BF965}" srcOrd="0" destOrd="0" presId="urn:microsoft.com/office/officeart/2005/8/layout/hProcess7#1"/>
    <dgm:cxn modelId="{2E17AD85-BB2C-46D4-8116-B1B1FE2F1A04}" type="presOf" srcId="{329945CA-F85B-4638-9668-C12859CCC9CD}" destId="{26E8150E-0F44-4DEC-9FFE-917C2F55EF12}" srcOrd="1" destOrd="0" presId="urn:microsoft.com/office/officeart/2005/8/layout/hProcess7#1"/>
    <dgm:cxn modelId="{D7234E16-B1D8-463C-B52C-5D93ECCAD41C}" srcId="{F448029E-E494-43B5-AB39-FD233C8AAE64}" destId="{FA3595D9-62DA-4BEB-B67C-16FA54EC8513}" srcOrd="2" destOrd="0" parTransId="{36333738-EB66-4297-8629-2C31B6A41F55}" sibTransId="{86ED3649-BF04-4C05-A2C7-508688F664FE}"/>
    <dgm:cxn modelId="{5230A749-2CBA-4C24-95ED-0BB37678EC34}" type="presOf" srcId="{45B1ADE8-343F-4995-A9D6-A9B386C2AE8A}" destId="{B22E6A29-C300-4BD0-B4FC-E55DF3A068B9}" srcOrd="1" destOrd="0" presId="urn:microsoft.com/office/officeart/2005/8/layout/hProcess7#1"/>
    <dgm:cxn modelId="{606A46C3-5F57-4D4B-973F-284089B22C91}" type="presOf" srcId="{21FB68C2-F913-4B86-A999-260EF02033C6}" destId="{582015F3-DB84-41A9-9F5E-2FF2FCD9954A}" srcOrd="1" destOrd="0" presId="urn:microsoft.com/office/officeart/2005/8/layout/hProcess7#1"/>
    <dgm:cxn modelId="{946BE0A5-1BAC-4257-9AD3-173BFB1D69B3}" type="presOf" srcId="{D62580DB-82AF-4C0D-8B99-C11F98F15690}" destId="{704C45CC-EE86-468A-A203-DD6FB73505E9}" srcOrd="0" destOrd="0" presId="urn:microsoft.com/office/officeart/2005/8/layout/hProcess7#1"/>
    <dgm:cxn modelId="{8085B06E-1D6A-45F9-B98E-1372D9EA2D1D}" srcId="{329945CA-F85B-4638-9668-C12859CCC9CD}" destId="{D62580DB-82AF-4C0D-8B99-C11F98F15690}" srcOrd="0" destOrd="0" parTransId="{00E8EE03-9EA1-4EFB-9809-B88EDBD7D6F8}" sibTransId="{3F96B994-A47C-4DBC-A496-214A51B47F85}"/>
    <dgm:cxn modelId="{97CB26B9-364B-40A2-93DB-00C3298575FF}" type="presOf" srcId="{45B1ADE8-343F-4995-A9D6-A9B386C2AE8A}" destId="{106BD44A-1751-4954-874E-A2BF77A845AF}" srcOrd="0" destOrd="0" presId="urn:microsoft.com/office/officeart/2005/8/layout/hProcess7#1"/>
    <dgm:cxn modelId="{497B21B4-751A-4885-B795-E0A08A4BB543}" srcId="{F448029E-E494-43B5-AB39-FD233C8AAE64}" destId="{21FB68C2-F913-4B86-A999-260EF02033C6}" srcOrd="1" destOrd="0" parTransId="{668286A3-F7B8-44F9-8D50-045F39D94571}" sibTransId="{6613F5F5-224F-43E3-BFB4-8D4228ED3143}"/>
    <dgm:cxn modelId="{33E9708C-2F69-4100-8A48-91C68B550E7D}" type="presOf" srcId="{21FB68C2-F913-4B86-A999-260EF02033C6}" destId="{9E2BEF6F-F676-41F2-B047-D7552C79C576}" srcOrd="0" destOrd="0" presId="urn:microsoft.com/office/officeart/2005/8/layout/hProcess7#1"/>
    <dgm:cxn modelId="{E3B329E2-F8BC-49A0-96A1-10460088A19E}" srcId="{F448029E-E494-43B5-AB39-FD233C8AAE64}" destId="{6E2409BE-D78C-4A6F-9B5A-1FADCCA46DA4}" srcOrd="0" destOrd="0" parTransId="{D3167881-9FBA-403A-B70D-0541D698D5E5}" sibTransId="{AE4F6ECA-86D0-4679-AF3D-E12F3CDD2657}"/>
    <dgm:cxn modelId="{35862515-699D-4AA3-A7B2-E3D429474DDD}" srcId="{21FB68C2-F913-4B86-A999-260EF02033C6}" destId="{7A9F8281-913D-4CB9-A34B-D13F279F5E43}" srcOrd="0" destOrd="0" parTransId="{BD1E967F-9BB8-409A-BF3A-1BB7685612DA}" sibTransId="{A529450F-F312-47AC-9CF1-F327A8B59136}"/>
    <dgm:cxn modelId="{09FD3F8C-547C-4C78-92C5-DF518DEF351C}" srcId="{F448029E-E494-43B5-AB39-FD233C8AAE64}" destId="{329945CA-F85B-4638-9668-C12859CCC9CD}" srcOrd="3" destOrd="0" parTransId="{F5B691D4-D8AF-48EA-B4D9-35AC0897312A}" sibTransId="{6161118E-5E0F-43CB-BAB7-EAF836459D67}"/>
    <dgm:cxn modelId="{866B32D3-D71B-4553-B7D5-07D4D65397C1}" type="presOf" srcId="{329945CA-F85B-4638-9668-C12859CCC9CD}" destId="{7F38982E-EF2F-4339-A8DD-BF7FB258C0B7}" srcOrd="0" destOrd="0" presId="urn:microsoft.com/office/officeart/2005/8/layout/hProcess7#1"/>
    <dgm:cxn modelId="{099B8A3C-6F60-4619-BE13-ADAA5FCD9D9E}" srcId="{6E2409BE-D78C-4A6F-9B5A-1FADCCA46DA4}" destId="{17A3DA7B-A59D-4430-94D0-3F972C8C5E74}" srcOrd="0" destOrd="0" parTransId="{780F91AF-ED49-45F8-9B8B-313216A7840E}" sibTransId="{CE7C15EC-2154-4AEA-A719-7F16B6754FA4}"/>
    <dgm:cxn modelId="{D120D9DF-AE1C-4FB9-8AA7-8B25C866862F}" type="presOf" srcId="{FA3595D9-62DA-4BEB-B67C-16FA54EC8513}" destId="{C66E953C-797F-4F6B-9114-9160EB7DA1CD}" srcOrd="0" destOrd="0" presId="urn:microsoft.com/office/officeart/2005/8/layout/hProcess7#1"/>
    <dgm:cxn modelId="{761E097A-6259-4025-BF43-B14A4DC9E962}" type="presOf" srcId="{F448029E-E494-43B5-AB39-FD233C8AAE64}" destId="{29C295D5-1EAB-4A2B-9455-E468B82AAC09}" srcOrd="0" destOrd="0" presId="urn:microsoft.com/office/officeart/2005/8/layout/hProcess7#1"/>
    <dgm:cxn modelId="{1600DD6C-46B9-40BE-8313-C6363358E3CF}" type="presOf" srcId="{6E2409BE-D78C-4A6F-9B5A-1FADCCA46DA4}" destId="{4D6CC152-8C74-4D13-8B56-2D1222EDC53C}" srcOrd="0" destOrd="0" presId="urn:microsoft.com/office/officeart/2005/8/layout/hProcess7#1"/>
    <dgm:cxn modelId="{5E4B7B9E-6DAC-44CB-ACDD-0E06F56F1DAB}" type="presOf" srcId="{7A9F8281-913D-4CB9-A34B-D13F279F5E43}" destId="{8AC37F42-501D-4724-B15A-6E585D9BA282}" srcOrd="0" destOrd="0" presId="urn:microsoft.com/office/officeart/2005/8/layout/hProcess7#1"/>
    <dgm:cxn modelId="{7D07A235-5AF3-480D-AA60-8CCCCAC8057F}" type="presOf" srcId="{FA3595D9-62DA-4BEB-B67C-16FA54EC8513}" destId="{DBA9C9A8-6BC3-45D7-B2FC-D0EA153E7F8F}" srcOrd="1" destOrd="0" presId="urn:microsoft.com/office/officeart/2005/8/layout/hProcess7#1"/>
    <dgm:cxn modelId="{FB458C82-3910-4B2C-AF35-15A7728CBB36}" srcId="{45B1ADE8-343F-4995-A9D6-A9B386C2AE8A}" destId="{C0949701-F822-4799-B9E9-814C331385E5}" srcOrd="0" destOrd="0" parTransId="{E1735A26-8F37-40FB-9916-72C3AB092756}" sibTransId="{DD3B3E98-2D59-411D-9FFE-12D89DE538D0}"/>
    <dgm:cxn modelId="{AC932EBA-2DDD-4229-8976-F4F93663889A}" type="presOf" srcId="{C5CE979F-DC10-442E-A1E4-B9C34B3876BD}" destId="{41BC7AE8-782C-4D32-8192-C5674CB1E5B0}" srcOrd="0" destOrd="0" presId="urn:microsoft.com/office/officeart/2005/8/layout/hProcess7#1"/>
    <dgm:cxn modelId="{F5AA220D-AD92-4019-AC83-B293FB361845}" type="presParOf" srcId="{29C295D5-1EAB-4A2B-9455-E468B82AAC09}" destId="{FD64EE00-B65E-4C7C-B789-B0CF8899C0FE}" srcOrd="0" destOrd="0" presId="urn:microsoft.com/office/officeart/2005/8/layout/hProcess7#1"/>
    <dgm:cxn modelId="{6F3D3D41-A006-44C0-96C6-332363EBB4F7}" type="presParOf" srcId="{FD64EE00-B65E-4C7C-B789-B0CF8899C0FE}" destId="{4D6CC152-8C74-4D13-8B56-2D1222EDC53C}" srcOrd="0" destOrd="0" presId="urn:microsoft.com/office/officeart/2005/8/layout/hProcess7#1"/>
    <dgm:cxn modelId="{2352710C-D881-4FB3-9C2F-02DD87883757}" type="presParOf" srcId="{FD64EE00-B65E-4C7C-B789-B0CF8899C0FE}" destId="{4E2765E6-F2AA-492C-B250-508EEB99B7EF}" srcOrd="1" destOrd="0" presId="urn:microsoft.com/office/officeart/2005/8/layout/hProcess7#1"/>
    <dgm:cxn modelId="{3D7F367D-4A83-4C50-8042-A3BEF415AC75}" type="presParOf" srcId="{FD64EE00-B65E-4C7C-B789-B0CF8899C0FE}" destId="{475B1C4C-BD7E-4722-A183-C67829F81FFD}" srcOrd="2" destOrd="0" presId="urn:microsoft.com/office/officeart/2005/8/layout/hProcess7#1"/>
    <dgm:cxn modelId="{5EC00EAD-9B80-4FEA-90B4-5A790AFFC8D2}" type="presParOf" srcId="{29C295D5-1EAB-4A2B-9455-E468B82AAC09}" destId="{6278F6B5-5A39-4552-9578-4847C4A7CC51}" srcOrd="1" destOrd="0" presId="urn:microsoft.com/office/officeart/2005/8/layout/hProcess7#1"/>
    <dgm:cxn modelId="{65CF1B9F-B9D5-47CE-9514-CB5AD4319912}" type="presParOf" srcId="{29C295D5-1EAB-4A2B-9455-E468B82AAC09}" destId="{718B2DFB-E66A-4D9A-8B51-4F497E52F6AD}" srcOrd="2" destOrd="0" presId="urn:microsoft.com/office/officeart/2005/8/layout/hProcess7#1"/>
    <dgm:cxn modelId="{7529A421-F1EB-4699-A98D-5A88FC720A02}" type="presParOf" srcId="{718B2DFB-E66A-4D9A-8B51-4F497E52F6AD}" destId="{1AC3A818-3D39-4B70-9674-7C75B89A53B0}" srcOrd="0" destOrd="0" presId="urn:microsoft.com/office/officeart/2005/8/layout/hProcess7#1"/>
    <dgm:cxn modelId="{64E83E8E-1B6B-455C-89D6-646FE551E65C}" type="presParOf" srcId="{718B2DFB-E66A-4D9A-8B51-4F497E52F6AD}" destId="{00CCB8B7-04A4-440F-BC83-12C7B57997FC}" srcOrd="1" destOrd="0" presId="urn:microsoft.com/office/officeart/2005/8/layout/hProcess7#1"/>
    <dgm:cxn modelId="{B3348E14-5987-41A2-9E0F-FE640C0E6B24}" type="presParOf" srcId="{718B2DFB-E66A-4D9A-8B51-4F497E52F6AD}" destId="{C71871C8-5359-42A6-8A23-E53080D9B77F}" srcOrd="2" destOrd="0" presId="urn:microsoft.com/office/officeart/2005/8/layout/hProcess7#1"/>
    <dgm:cxn modelId="{09F4DA43-9354-40A9-A68C-AB9173C554F7}" type="presParOf" srcId="{29C295D5-1EAB-4A2B-9455-E468B82AAC09}" destId="{C3701F0D-F794-4A48-973C-0AC7479EBBE0}" srcOrd="3" destOrd="0" presId="urn:microsoft.com/office/officeart/2005/8/layout/hProcess7#1"/>
    <dgm:cxn modelId="{EEBECCA3-5BEE-4105-92B4-106C09CCF8FF}" type="presParOf" srcId="{29C295D5-1EAB-4A2B-9455-E468B82AAC09}" destId="{6B19AD8B-4FFE-4C2D-ACE5-88B97B61EA67}" srcOrd="4" destOrd="0" presId="urn:microsoft.com/office/officeart/2005/8/layout/hProcess7#1"/>
    <dgm:cxn modelId="{7B3AED2E-75EA-4E92-A09E-BC0D3A2B3671}" type="presParOf" srcId="{6B19AD8B-4FFE-4C2D-ACE5-88B97B61EA67}" destId="{9E2BEF6F-F676-41F2-B047-D7552C79C576}" srcOrd="0" destOrd="0" presId="urn:microsoft.com/office/officeart/2005/8/layout/hProcess7#1"/>
    <dgm:cxn modelId="{47DA561D-16A2-4FE8-BB7D-71FB94CFB4CA}" type="presParOf" srcId="{6B19AD8B-4FFE-4C2D-ACE5-88B97B61EA67}" destId="{582015F3-DB84-41A9-9F5E-2FF2FCD9954A}" srcOrd="1" destOrd="0" presId="urn:microsoft.com/office/officeart/2005/8/layout/hProcess7#1"/>
    <dgm:cxn modelId="{5D7E35F9-F471-48BF-B3B3-BAD0F42B0A83}" type="presParOf" srcId="{6B19AD8B-4FFE-4C2D-ACE5-88B97B61EA67}" destId="{8AC37F42-501D-4724-B15A-6E585D9BA282}" srcOrd="2" destOrd="0" presId="urn:microsoft.com/office/officeart/2005/8/layout/hProcess7#1"/>
    <dgm:cxn modelId="{6AE336B4-587C-4A9A-A59E-834FC011D9BF}" type="presParOf" srcId="{29C295D5-1EAB-4A2B-9455-E468B82AAC09}" destId="{3F74EF9C-ECD0-49C0-980A-BAAAD1557F8A}" srcOrd="5" destOrd="0" presId="urn:microsoft.com/office/officeart/2005/8/layout/hProcess7#1"/>
    <dgm:cxn modelId="{0EFDF42E-89EE-4045-8A7B-1243770B6327}" type="presParOf" srcId="{29C295D5-1EAB-4A2B-9455-E468B82AAC09}" destId="{774BBD17-3C14-447B-9F7E-99EB594BD25E}" srcOrd="6" destOrd="0" presId="urn:microsoft.com/office/officeart/2005/8/layout/hProcess7#1"/>
    <dgm:cxn modelId="{F1331F2B-4C82-4480-956D-BF643D8E7358}" type="presParOf" srcId="{774BBD17-3C14-447B-9F7E-99EB594BD25E}" destId="{BB940C2C-301A-4324-9BE0-0DAB8273A1D9}" srcOrd="0" destOrd="0" presId="urn:microsoft.com/office/officeart/2005/8/layout/hProcess7#1"/>
    <dgm:cxn modelId="{35C706C7-1550-47B5-A3F5-A512C9DF8EB2}" type="presParOf" srcId="{774BBD17-3C14-447B-9F7E-99EB594BD25E}" destId="{BDC7E874-86F6-43B6-A39C-6C86EAED8F3D}" srcOrd="1" destOrd="0" presId="urn:microsoft.com/office/officeart/2005/8/layout/hProcess7#1"/>
    <dgm:cxn modelId="{89982E26-9561-477C-95BF-0D38BF08C37A}" type="presParOf" srcId="{774BBD17-3C14-447B-9F7E-99EB594BD25E}" destId="{49C703AD-AFA7-4982-B276-6F248551D078}" srcOrd="2" destOrd="0" presId="urn:microsoft.com/office/officeart/2005/8/layout/hProcess7#1"/>
    <dgm:cxn modelId="{81D84F31-E6D9-4146-A895-881CC47C7C5C}" type="presParOf" srcId="{29C295D5-1EAB-4A2B-9455-E468B82AAC09}" destId="{DD14622F-1F26-482C-B89B-62069F8A1FBA}" srcOrd="7" destOrd="0" presId="urn:microsoft.com/office/officeart/2005/8/layout/hProcess7#1"/>
    <dgm:cxn modelId="{984BD56C-AFE2-4BEE-A8FF-579115ADDF4B}" type="presParOf" srcId="{29C295D5-1EAB-4A2B-9455-E468B82AAC09}" destId="{3290F110-5C4A-4782-94E1-987F784688D1}" srcOrd="8" destOrd="0" presId="urn:microsoft.com/office/officeart/2005/8/layout/hProcess7#1"/>
    <dgm:cxn modelId="{B396A117-153B-4828-8C5D-C82A6F860B4D}" type="presParOf" srcId="{3290F110-5C4A-4782-94E1-987F784688D1}" destId="{C66E953C-797F-4F6B-9114-9160EB7DA1CD}" srcOrd="0" destOrd="0" presId="urn:microsoft.com/office/officeart/2005/8/layout/hProcess7#1"/>
    <dgm:cxn modelId="{3CBF9FAC-6257-49ED-A730-74D048AEE07C}" type="presParOf" srcId="{3290F110-5C4A-4782-94E1-987F784688D1}" destId="{DBA9C9A8-6BC3-45D7-B2FC-D0EA153E7F8F}" srcOrd="1" destOrd="0" presId="urn:microsoft.com/office/officeart/2005/8/layout/hProcess7#1"/>
    <dgm:cxn modelId="{6FB18A4D-A50D-4F65-9A28-DF2F0E2B4A30}" type="presParOf" srcId="{3290F110-5C4A-4782-94E1-987F784688D1}" destId="{41BC7AE8-782C-4D32-8192-C5674CB1E5B0}" srcOrd="2" destOrd="0" presId="urn:microsoft.com/office/officeart/2005/8/layout/hProcess7#1"/>
    <dgm:cxn modelId="{DD59A1D0-DC9C-42DD-8139-1ED34C88C995}" type="presParOf" srcId="{29C295D5-1EAB-4A2B-9455-E468B82AAC09}" destId="{EB96FB1E-6A05-45DF-9776-206483BD492F}" srcOrd="9" destOrd="0" presId="urn:microsoft.com/office/officeart/2005/8/layout/hProcess7#1"/>
    <dgm:cxn modelId="{815A28AC-F4E1-41EC-92AB-6D2AB911861C}" type="presParOf" srcId="{29C295D5-1EAB-4A2B-9455-E468B82AAC09}" destId="{46F24D13-FAF6-4036-A2DB-DB809CF97F9C}" srcOrd="10" destOrd="0" presId="urn:microsoft.com/office/officeart/2005/8/layout/hProcess7#1"/>
    <dgm:cxn modelId="{ACD1CE59-B3D8-40F8-9E8D-D2267F48E204}" type="presParOf" srcId="{46F24D13-FAF6-4036-A2DB-DB809CF97F9C}" destId="{D585D64F-6D31-4E1B-9B62-CA6F96A92B29}" srcOrd="0" destOrd="0" presId="urn:microsoft.com/office/officeart/2005/8/layout/hProcess7#1"/>
    <dgm:cxn modelId="{678EF52D-D444-4E22-ABC9-1B67FFF71102}" type="presParOf" srcId="{46F24D13-FAF6-4036-A2DB-DB809CF97F9C}" destId="{00BD3FC5-6950-4F41-8932-C7B8B774B833}" srcOrd="1" destOrd="0" presId="urn:microsoft.com/office/officeart/2005/8/layout/hProcess7#1"/>
    <dgm:cxn modelId="{8B6B260E-A258-4A00-B728-B3108C1D44F3}" type="presParOf" srcId="{46F24D13-FAF6-4036-A2DB-DB809CF97F9C}" destId="{6CC78926-31D1-49BD-8599-09C3891291F5}" srcOrd="2" destOrd="0" presId="urn:microsoft.com/office/officeart/2005/8/layout/hProcess7#1"/>
    <dgm:cxn modelId="{5AA9B48C-D340-4D3D-83AC-421F61A2703F}" type="presParOf" srcId="{29C295D5-1EAB-4A2B-9455-E468B82AAC09}" destId="{EE21D1A6-903B-4E07-9C6F-7EB94BBF0F95}" srcOrd="11" destOrd="0" presId="urn:microsoft.com/office/officeart/2005/8/layout/hProcess7#1"/>
    <dgm:cxn modelId="{DB83093B-54C5-43E0-AE18-849107579A6A}" type="presParOf" srcId="{29C295D5-1EAB-4A2B-9455-E468B82AAC09}" destId="{E210A20B-F4F4-499F-B0E9-BCD0CFC46E4B}" srcOrd="12" destOrd="0" presId="urn:microsoft.com/office/officeart/2005/8/layout/hProcess7#1"/>
    <dgm:cxn modelId="{ED685383-B7E1-4673-85D2-A370D8D4A61A}" type="presParOf" srcId="{E210A20B-F4F4-499F-B0E9-BCD0CFC46E4B}" destId="{7F38982E-EF2F-4339-A8DD-BF7FB258C0B7}" srcOrd="0" destOrd="0" presId="urn:microsoft.com/office/officeart/2005/8/layout/hProcess7#1"/>
    <dgm:cxn modelId="{F51D841E-1AAC-4FBD-9D13-1C0F06ED7897}" type="presParOf" srcId="{E210A20B-F4F4-499F-B0E9-BCD0CFC46E4B}" destId="{26E8150E-0F44-4DEC-9FFE-917C2F55EF12}" srcOrd="1" destOrd="0" presId="urn:microsoft.com/office/officeart/2005/8/layout/hProcess7#1"/>
    <dgm:cxn modelId="{A0E45E04-105C-4BDF-8FCE-8FC12BA44180}" type="presParOf" srcId="{E210A20B-F4F4-499F-B0E9-BCD0CFC46E4B}" destId="{704C45CC-EE86-468A-A203-DD6FB73505E9}" srcOrd="2" destOrd="0" presId="urn:microsoft.com/office/officeart/2005/8/layout/hProcess7#1"/>
    <dgm:cxn modelId="{ED761D52-20E9-4F31-A560-AC0BE600B029}" type="presParOf" srcId="{29C295D5-1EAB-4A2B-9455-E468B82AAC09}" destId="{3E892C39-C696-4C1B-B6F7-6C079A94C5BE}" srcOrd="13" destOrd="0" presId="urn:microsoft.com/office/officeart/2005/8/layout/hProcess7#1"/>
    <dgm:cxn modelId="{8725E9AA-A517-42F8-BAE5-912F51914028}" type="presParOf" srcId="{29C295D5-1EAB-4A2B-9455-E468B82AAC09}" destId="{B5AC632B-E066-40D4-8352-F21C75F21777}" srcOrd="14" destOrd="0" presId="urn:microsoft.com/office/officeart/2005/8/layout/hProcess7#1"/>
    <dgm:cxn modelId="{F34A896D-BFEE-467B-846D-FB6DD8E1A48A}" type="presParOf" srcId="{B5AC632B-E066-40D4-8352-F21C75F21777}" destId="{299804A9-E97F-4ED8-8E6F-549A14F30E5A}" srcOrd="0" destOrd="0" presId="urn:microsoft.com/office/officeart/2005/8/layout/hProcess7#1"/>
    <dgm:cxn modelId="{6ACA70A6-99B4-44A6-A29D-F5DD32CC43B7}" type="presParOf" srcId="{B5AC632B-E066-40D4-8352-F21C75F21777}" destId="{8F06330C-15D2-4027-811D-9B92314C1370}" srcOrd="1" destOrd="0" presId="urn:microsoft.com/office/officeart/2005/8/layout/hProcess7#1"/>
    <dgm:cxn modelId="{53244937-029F-4463-AD0E-A07A68DE16AE}" type="presParOf" srcId="{B5AC632B-E066-40D4-8352-F21C75F21777}" destId="{A0B0D58D-C194-4006-B135-1C423AB40586}" srcOrd="2" destOrd="0" presId="urn:microsoft.com/office/officeart/2005/8/layout/hProcess7#1"/>
    <dgm:cxn modelId="{01F1BA26-0951-41A1-96B7-FE68C6907410}" type="presParOf" srcId="{29C295D5-1EAB-4A2B-9455-E468B82AAC09}" destId="{B482071D-512A-4DAA-AB2D-577D5694EEE2}" srcOrd="15" destOrd="0" presId="urn:microsoft.com/office/officeart/2005/8/layout/hProcess7#1"/>
    <dgm:cxn modelId="{22079D8E-0930-495E-A3B5-E4016E56EE0E}" type="presParOf" srcId="{29C295D5-1EAB-4A2B-9455-E468B82AAC09}" destId="{F9AF506D-FBAA-470C-B697-07C4C03A846E}" srcOrd="16" destOrd="0" presId="urn:microsoft.com/office/officeart/2005/8/layout/hProcess7#1"/>
    <dgm:cxn modelId="{4BE16FCE-F0AC-44A6-BC49-37FF23AF1B07}" type="presParOf" srcId="{F9AF506D-FBAA-470C-B697-07C4C03A846E}" destId="{106BD44A-1751-4954-874E-A2BF77A845AF}" srcOrd="0" destOrd="0" presId="urn:microsoft.com/office/officeart/2005/8/layout/hProcess7#1"/>
    <dgm:cxn modelId="{29B601A3-891F-4989-A43F-F83537338B3F}" type="presParOf" srcId="{F9AF506D-FBAA-470C-B697-07C4C03A846E}" destId="{B22E6A29-C300-4BD0-B4FC-E55DF3A068B9}" srcOrd="1" destOrd="0" presId="urn:microsoft.com/office/officeart/2005/8/layout/hProcess7#1"/>
    <dgm:cxn modelId="{905240ED-85D0-4F61-9640-193E76C44F3F}" type="presParOf" srcId="{F9AF506D-FBAA-470C-B697-07C4C03A846E}" destId="{6F73FA00-B25F-4B03-A835-586A625BF965}" srcOrd="2" destOrd="0" presId="urn:microsoft.com/office/officeart/2005/8/layout/hProcess7#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CA29C-66C2-4453-82F1-EF6C23E0A475}">
      <dsp:nvSpPr>
        <dsp:cNvPr id="0" name=""/>
        <dsp:cNvSpPr/>
      </dsp:nvSpPr>
      <dsp:spPr>
        <a:xfrm>
          <a:off x="1563476" y="741939"/>
          <a:ext cx="4945540" cy="4945540"/>
        </a:xfrm>
        <a:prstGeom prst="blockArc">
          <a:avLst>
            <a:gd name="adj1" fmla="val 10800000"/>
            <a:gd name="adj2" fmla="val 16200000"/>
            <a:gd name="adj3" fmla="val 4644"/>
          </a:avLst>
        </a:prstGeom>
        <a:gradFill rotWithShape="0">
          <a:gsLst>
            <a:gs pos="0">
              <a:schemeClr val="dk2">
                <a:tint val="60000"/>
                <a:hueOff val="0"/>
                <a:satOff val="0"/>
                <a:lumOff val="0"/>
                <a:alphaOff val="0"/>
                <a:tint val="10000"/>
                <a:satMod val="300000"/>
              </a:schemeClr>
            </a:gs>
            <a:gs pos="34000">
              <a:schemeClr val="dk2">
                <a:tint val="60000"/>
                <a:hueOff val="0"/>
                <a:satOff val="0"/>
                <a:lumOff val="0"/>
                <a:alphaOff val="0"/>
                <a:tint val="13500"/>
                <a:satMod val="250000"/>
              </a:schemeClr>
            </a:gs>
            <a:gs pos="100000">
              <a:schemeClr val="dk2">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C7D930C8-AFD0-4E83-92B4-BE442AC26560}">
      <dsp:nvSpPr>
        <dsp:cNvPr id="0" name=""/>
        <dsp:cNvSpPr/>
      </dsp:nvSpPr>
      <dsp:spPr>
        <a:xfrm>
          <a:off x="1563476" y="741939"/>
          <a:ext cx="4945540" cy="4945540"/>
        </a:xfrm>
        <a:prstGeom prst="blockArc">
          <a:avLst>
            <a:gd name="adj1" fmla="val 5400000"/>
            <a:gd name="adj2" fmla="val 10800000"/>
            <a:gd name="adj3" fmla="val 4644"/>
          </a:avLst>
        </a:prstGeom>
        <a:gradFill rotWithShape="0">
          <a:gsLst>
            <a:gs pos="0">
              <a:schemeClr val="dk2">
                <a:tint val="60000"/>
                <a:hueOff val="0"/>
                <a:satOff val="0"/>
                <a:lumOff val="0"/>
                <a:alphaOff val="0"/>
                <a:tint val="10000"/>
                <a:satMod val="300000"/>
              </a:schemeClr>
            </a:gs>
            <a:gs pos="34000">
              <a:schemeClr val="dk2">
                <a:tint val="60000"/>
                <a:hueOff val="0"/>
                <a:satOff val="0"/>
                <a:lumOff val="0"/>
                <a:alphaOff val="0"/>
                <a:tint val="13500"/>
                <a:satMod val="250000"/>
              </a:schemeClr>
            </a:gs>
            <a:gs pos="100000">
              <a:schemeClr val="dk2">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A7E1DB29-4F25-4970-8FBE-87F870FFC570}">
      <dsp:nvSpPr>
        <dsp:cNvPr id="0" name=""/>
        <dsp:cNvSpPr/>
      </dsp:nvSpPr>
      <dsp:spPr>
        <a:xfrm>
          <a:off x="1563476" y="741939"/>
          <a:ext cx="4945540" cy="4945540"/>
        </a:xfrm>
        <a:prstGeom prst="blockArc">
          <a:avLst>
            <a:gd name="adj1" fmla="val 0"/>
            <a:gd name="adj2" fmla="val 5400000"/>
            <a:gd name="adj3" fmla="val 4644"/>
          </a:avLst>
        </a:prstGeom>
        <a:gradFill rotWithShape="0">
          <a:gsLst>
            <a:gs pos="0">
              <a:schemeClr val="dk2">
                <a:tint val="60000"/>
                <a:hueOff val="0"/>
                <a:satOff val="0"/>
                <a:lumOff val="0"/>
                <a:alphaOff val="0"/>
                <a:tint val="10000"/>
                <a:satMod val="300000"/>
              </a:schemeClr>
            </a:gs>
            <a:gs pos="34000">
              <a:schemeClr val="dk2">
                <a:tint val="60000"/>
                <a:hueOff val="0"/>
                <a:satOff val="0"/>
                <a:lumOff val="0"/>
                <a:alphaOff val="0"/>
                <a:tint val="13500"/>
                <a:satMod val="250000"/>
              </a:schemeClr>
            </a:gs>
            <a:gs pos="100000">
              <a:schemeClr val="dk2">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E4A3C9CB-2A3F-412B-AF1A-2A1BE5D5364C}">
      <dsp:nvSpPr>
        <dsp:cNvPr id="0" name=""/>
        <dsp:cNvSpPr/>
      </dsp:nvSpPr>
      <dsp:spPr>
        <a:xfrm>
          <a:off x="1563476" y="741939"/>
          <a:ext cx="4945540" cy="4945540"/>
        </a:xfrm>
        <a:prstGeom prst="blockArc">
          <a:avLst>
            <a:gd name="adj1" fmla="val 16200000"/>
            <a:gd name="adj2" fmla="val 0"/>
            <a:gd name="adj3" fmla="val 4644"/>
          </a:avLst>
        </a:prstGeom>
        <a:gradFill rotWithShape="0">
          <a:gsLst>
            <a:gs pos="0">
              <a:schemeClr val="dk2">
                <a:tint val="60000"/>
                <a:hueOff val="0"/>
                <a:satOff val="0"/>
                <a:lumOff val="0"/>
                <a:alphaOff val="0"/>
                <a:tint val="10000"/>
                <a:satMod val="300000"/>
              </a:schemeClr>
            </a:gs>
            <a:gs pos="34000">
              <a:schemeClr val="dk2">
                <a:tint val="60000"/>
                <a:hueOff val="0"/>
                <a:satOff val="0"/>
                <a:lumOff val="0"/>
                <a:alphaOff val="0"/>
                <a:tint val="13500"/>
                <a:satMod val="250000"/>
              </a:schemeClr>
            </a:gs>
            <a:gs pos="100000">
              <a:schemeClr val="dk2">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330150F1-4F6B-4BC2-878D-E197E04D5E07}">
      <dsp:nvSpPr>
        <dsp:cNvPr id="0" name=""/>
        <dsp:cNvSpPr/>
      </dsp:nvSpPr>
      <dsp:spPr>
        <a:xfrm>
          <a:off x="2679171" y="2075573"/>
          <a:ext cx="2714151" cy="2278272"/>
        </a:xfrm>
        <a:prstGeom prst="ellipse">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accent1">
                  <a:lumMod val="75000"/>
                </a:schemeClr>
              </a:solidFill>
              <a:effectLst>
                <a:outerShdw blurRad="38100" dist="38100" dir="2700000" algn="tl">
                  <a:srgbClr val="000000">
                    <a:alpha val="43137"/>
                  </a:srgbClr>
                </a:outerShdw>
              </a:effectLst>
            </a:rPr>
            <a:t>Види комп</a:t>
          </a:r>
          <a:r>
            <a:rPr lang="en-US" sz="1600" b="1" kern="1200" dirty="0" smtClean="0">
              <a:solidFill>
                <a:schemeClr val="accent1">
                  <a:lumMod val="75000"/>
                </a:schemeClr>
              </a:solidFill>
              <a:effectLst>
                <a:outerShdw blurRad="38100" dist="38100" dir="2700000" algn="tl">
                  <a:srgbClr val="000000">
                    <a:alpha val="43137"/>
                  </a:srgbClr>
                </a:outerShdw>
              </a:effectLst>
            </a:rPr>
            <a:t>’</a:t>
          </a:r>
          <a:r>
            <a:rPr lang="uk-UA" sz="1600" b="1" kern="1200" dirty="0" smtClean="0">
              <a:solidFill>
                <a:schemeClr val="accent1">
                  <a:lumMod val="75000"/>
                </a:schemeClr>
              </a:solidFill>
              <a:effectLst>
                <a:outerShdw blurRad="38100" dist="38100" dir="2700000" algn="tl">
                  <a:srgbClr val="000000">
                    <a:alpha val="43137"/>
                  </a:srgbClr>
                </a:outerShdw>
              </a:effectLst>
            </a:rPr>
            <a:t>ютерної графіки</a:t>
          </a:r>
          <a:endParaRPr lang="ru-RU" sz="1600" b="1" kern="1200" dirty="0">
            <a:solidFill>
              <a:schemeClr val="accent1">
                <a:lumMod val="75000"/>
              </a:schemeClr>
            </a:solidFill>
            <a:effectLst>
              <a:outerShdw blurRad="38100" dist="38100" dir="2700000" algn="tl">
                <a:srgbClr val="000000">
                  <a:alpha val="43137"/>
                </a:srgbClr>
              </a:outerShdw>
            </a:effectLst>
          </a:endParaRPr>
        </a:p>
      </dsp:txBody>
      <dsp:txXfrm>
        <a:off x="3076649" y="2409218"/>
        <a:ext cx="1919195" cy="1610982"/>
      </dsp:txXfrm>
    </dsp:sp>
    <dsp:sp modelId="{43B2910E-1219-4AA0-B9F2-2B37AF768AA6}">
      <dsp:nvSpPr>
        <dsp:cNvPr id="0" name=""/>
        <dsp:cNvSpPr/>
      </dsp:nvSpPr>
      <dsp:spPr>
        <a:xfrm>
          <a:off x="3238851" y="1956"/>
          <a:ext cx="1594790" cy="1594790"/>
        </a:xfrm>
        <a:prstGeom prst="ellipse">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i="1" kern="1200" dirty="0" smtClean="0">
              <a:solidFill>
                <a:schemeClr val="accent1">
                  <a:lumMod val="75000"/>
                </a:schemeClr>
              </a:solidFill>
            </a:rPr>
            <a:t>Векторна</a:t>
          </a:r>
          <a:endParaRPr lang="ru-RU" sz="1300" i="1" kern="1200" dirty="0">
            <a:solidFill>
              <a:schemeClr val="accent1">
                <a:lumMod val="75000"/>
              </a:schemeClr>
            </a:solidFill>
          </a:endParaRPr>
        </a:p>
      </dsp:txBody>
      <dsp:txXfrm>
        <a:off x="3472403" y="235508"/>
        <a:ext cx="1127686" cy="1127686"/>
      </dsp:txXfrm>
    </dsp:sp>
    <dsp:sp modelId="{650493EE-02D8-40A7-8DCF-206A55A86F02}">
      <dsp:nvSpPr>
        <dsp:cNvPr id="0" name=""/>
        <dsp:cNvSpPr/>
      </dsp:nvSpPr>
      <dsp:spPr>
        <a:xfrm>
          <a:off x="5654209" y="2417314"/>
          <a:ext cx="1594790" cy="1594790"/>
        </a:xfrm>
        <a:prstGeom prst="ellipse">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i="1" kern="1200" dirty="0" smtClean="0">
              <a:solidFill>
                <a:schemeClr val="accent1">
                  <a:lumMod val="75000"/>
                </a:schemeClr>
              </a:solidFill>
              <a:effectLst/>
            </a:rPr>
            <a:t>Растрова</a:t>
          </a:r>
          <a:endParaRPr lang="ru-RU" sz="1300" i="1" kern="1200" dirty="0">
            <a:solidFill>
              <a:schemeClr val="accent1">
                <a:lumMod val="75000"/>
              </a:schemeClr>
            </a:solidFill>
            <a:effectLst/>
          </a:endParaRPr>
        </a:p>
      </dsp:txBody>
      <dsp:txXfrm>
        <a:off x="5887761" y="2650866"/>
        <a:ext cx="1127686" cy="1127686"/>
      </dsp:txXfrm>
    </dsp:sp>
    <dsp:sp modelId="{625074F2-6991-4574-A18F-6B2C70B9CA07}">
      <dsp:nvSpPr>
        <dsp:cNvPr id="0" name=""/>
        <dsp:cNvSpPr/>
      </dsp:nvSpPr>
      <dsp:spPr>
        <a:xfrm>
          <a:off x="3238851" y="4832672"/>
          <a:ext cx="1594790" cy="1594790"/>
        </a:xfrm>
        <a:prstGeom prst="ellipse">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i="1" kern="1200" dirty="0" smtClean="0">
              <a:solidFill>
                <a:schemeClr val="accent1">
                  <a:lumMod val="75000"/>
                </a:schemeClr>
              </a:solidFill>
            </a:rPr>
            <a:t>Тривимірна</a:t>
          </a:r>
          <a:endParaRPr lang="ru-RU" sz="1300" kern="1200" dirty="0"/>
        </a:p>
      </dsp:txBody>
      <dsp:txXfrm>
        <a:off x="3472403" y="5066224"/>
        <a:ext cx="1127686" cy="1127686"/>
      </dsp:txXfrm>
    </dsp:sp>
    <dsp:sp modelId="{78B0E797-D26F-4FF3-A118-433DEE0D39C7}">
      <dsp:nvSpPr>
        <dsp:cNvPr id="0" name=""/>
        <dsp:cNvSpPr/>
      </dsp:nvSpPr>
      <dsp:spPr>
        <a:xfrm>
          <a:off x="823493" y="2417314"/>
          <a:ext cx="1594790" cy="1594790"/>
        </a:xfrm>
        <a:prstGeom prst="ellipse">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i="1" kern="1200" dirty="0" smtClean="0">
              <a:solidFill>
                <a:schemeClr val="accent1">
                  <a:lumMod val="75000"/>
                </a:schemeClr>
              </a:solidFill>
            </a:rPr>
            <a:t>Фрактальна</a:t>
          </a:r>
          <a:endParaRPr lang="ru-RU" sz="1300" i="1" kern="1200" dirty="0">
            <a:solidFill>
              <a:schemeClr val="accent1">
                <a:lumMod val="75000"/>
              </a:schemeClr>
            </a:solidFill>
          </a:endParaRPr>
        </a:p>
      </dsp:txBody>
      <dsp:txXfrm>
        <a:off x="1057045" y="2650866"/>
        <a:ext cx="1127686" cy="1127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4ACCF-1A26-4803-8669-9D397FFE0311}">
      <dsp:nvSpPr>
        <dsp:cNvPr id="0" name=""/>
        <dsp:cNvSpPr/>
      </dsp:nvSpPr>
      <dsp:spPr>
        <a:xfrm>
          <a:off x="1905" y="84943"/>
          <a:ext cx="1857374" cy="742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uk-UA" sz="1500" kern="1200" dirty="0" smtClean="0"/>
            <a:t>Растрові редактори</a:t>
          </a:r>
          <a:endParaRPr lang="ru-RU" sz="1500" kern="1200" dirty="0"/>
        </a:p>
      </dsp:txBody>
      <dsp:txXfrm>
        <a:off x="1905" y="84943"/>
        <a:ext cx="1857374" cy="742949"/>
      </dsp:txXfrm>
    </dsp:sp>
    <dsp:sp modelId="{07D74A60-392F-4C4F-A5EE-F9D63E3297E8}">
      <dsp:nvSpPr>
        <dsp:cNvPr id="0" name=""/>
        <dsp:cNvSpPr/>
      </dsp:nvSpPr>
      <dsp:spPr>
        <a:xfrm>
          <a:off x="1905" y="827892"/>
          <a:ext cx="1857374"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Microsoft Paint</a:t>
          </a:r>
          <a:endParaRPr lang="ru-RU" sz="1500" kern="1200" dirty="0"/>
        </a:p>
        <a:p>
          <a:pPr marL="114300" lvl="1" indent="-114300" algn="l" defTabSz="666750">
            <a:lnSpc>
              <a:spcPct val="90000"/>
            </a:lnSpc>
            <a:spcBef>
              <a:spcPct val="0"/>
            </a:spcBef>
            <a:spcAft>
              <a:spcPct val="15000"/>
            </a:spcAft>
            <a:buChar char="••"/>
          </a:pPr>
          <a:r>
            <a:rPr lang="en-US" sz="1500" kern="1200" dirty="0" smtClean="0"/>
            <a:t>Adobe Photoshop</a:t>
          </a:r>
          <a:endParaRPr lang="ru-RU" sz="1500" kern="1200" dirty="0"/>
        </a:p>
      </dsp:txBody>
      <dsp:txXfrm>
        <a:off x="1905" y="827892"/>
        <a:ext cx="1857374" cy="658800"/>
      </dsp:txXfrm>
    </dsp:sp>
    <dsp:sp modelId="{5D34FA70-CC7C-43DA-915E-1DCC913C7F52}">
      <dsp:nvSpPr>
        <dsp:cNvPr id="0" name=""/>
        <dsp:cNvSpPr/>
      </dsp:nvSpPr>
      <dsp:spPr>
        <a:xfrm>
          <a:off x="2119312" y="84943"/>
          <a:ext cx="1857374" cy="742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uk-UA" sz="1500" kern="1200" dirty="0" smtClean="0"/>
            <a:t>Векторні редактори</a:t>
          </a:r>
          <a:endParaRPr lang="ru-RU" sz="1500" kern="1200" dirty="0"/>
        </a:p>
      </dsp:txBody>
      <dsp:txXfrm>
        <a:off x="2119312" y="84943"/>
        <a:ext cx="1857374" cy="742949"/>
      </dsp:txXfrm>
    </dsp:sp>
    <dsp:sp modelId="{A0C57E0B-A90C-492A-B38D-E26CF5B3CF24}">
      <dsp:nvSpPr>
        <dsp:cNvPr id="0" name=""/>
        <dsp:cNvSpPr/>
      </dsp:nvSpPr>
      <dsp:spPr>
        <a:xfrm>
          <a:off x="2119312" y="827892"/>
          <a:ext cx="1857374"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Adobe Illustrator</a:t>
          </a:r>
          <a:endParaRPr lang="ru-RU" sz="1500" kern="1200" dirty="0"/>
        </a:p>
        <a:p>
          <a:pPr marL="114300" lvl="1" indent="-114300" algn="l" defTabSz="666750">
            <a:lnSpc>
              <a:spcPct val="90000"/>
            </a:lnSpc>
            <a:spcBef>
              <a:spcPct val="0"/>
            </a:spcBef>
            <a:spcAft>
              <a:spcPct val="15000"/>
            </a:spcAft>
            <a:buChar char="••"/>
          </a:pPr>
          <a:r>
            <a:rPr lang="en-US" sz="1500" kern="1200" dirty="0" smtClean="0"/>
            <a:t>CorelDraw</a:t>
          </a:r>
          <a:endParaRPr lang="ru-RU" sz="1500" kern="1200" dirty="0"/>
        </a:p>
      </dsp:txBody>
      <dsp:txXfrm>
        <a:off x="2119312" y="827892"/>
        <a:ext cx="1857374" cy="658800"/>
      </dsp:txXfrm>
    </dsp:sp>
    <dsp:sp modelId="{B5020A99-9820-45D5-9A58-3B71EDCF36A3}">
      <dsp:nvSpPr>
        <dsp:cNvPr id="0" name=""/>
        <dsp:cNvSpPr/>
      </dsp:nvSpPr>
      <dsp:spPr>
        <a:xfrm>
          <a:off x="4236719" y="84943"/>
          <a:ext cx="1857374" cy="742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uk-UA" sz="1500" kern="1200" dirty="0" smtClean="0"/>
            <a:t>Тривимірні графічні редактори</a:t>
          </a:r>
          <a:endParaRPr lang="ru-RU" sz="1500" kern="1200" dirty="0"/>
        </a:p>
      </dsp:txBody>
      <dsp:txXfrm>
        <a:off x="4236719" y="84943"/>
        <a:ext cx="1857374" cy="742949"/>
      </dsp:txXfrm>
    </dsp:sp>
    <dsp:sp modelId="{C7AF3A54-A205-464F-9D7F-C6658C017952}">
      <dsp:nvSpPr>
        <dsp:cNvPr id="0" name=""/>
        <dsp:cNvSpPr/>
      </dsp:nvSpPr>
      <dsp:spPr>
        <a:xfrm>
          <a:off x="4236719" y="827892"/>
          <a:ext cx="1857374"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3d-Studio</a:t>
          </a:r>
          <a:endParaRPr lang="ru-RU" sz="1500" kern="1200" dirty="0"/>
        </a:p>
        <a:p>
          <a:pPr marL="114300" lvl="1" indent="-114300" algn="l" defTabSz="666750">
            <a:lnSpc>
              <a:spcPct val="90000"/>
            </a:lnSpc>
            <a:spcBef>
              <a:spcPct val="0"/>
            </a:spcBef>
            <a:spcAft>
              <a:spcPct val="15000"/>
            </a:spcAft>
            <a:buChar char="••"/>
          </a:pPr>
          <a:r>
            <a:rPr lang="en-US" sz="1500" kern="1200" dirty="0" smtClean="0"/>
            <a:t>3d-Max</a:t>
          </a:r>
          <a:endParaRPr lang="ru-RU" sz="1500" kern="1200" dirty="0"/>
        </a:p>
      </dsp:txBody>
      <dsp:txXfrm>
        <a:off x="4236719" y="827892"/>
        <a:ext cx="1857374" cy="65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DE24B-7353-4CD2-B8B4-AADE20643E53}">
      <dsp:nvSpPr>
        <dsp:cNvPr id="0" name=""/>
        <dsp:cNvSpPr/>
      </dsp:nvSpPr>
      <dsp:spPr>
        <a:xfrm>
          <a:off x="0" y="0"/>
          <a:ext cx="8715435" cy="98331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4E199-FB2E-4B8F-801D-1CAED55D3A59}">
      <dsp:nvSpPr>
        <dsp:cNvPr id="0" name=""/>
        <dsp:cNvSpPr/>
      </dsp:nvSpPr>
      <dsp:spPr>
        <a:xfrm>
          <a:off x="472983" y="131108"/>
          <a:ext cx="1098652" cy="72109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2E6A9-35B9-4088-BE1F-41A5B0A26427}">
      <dsp:nvSpPr>
        <dsp:cNvPr id="0" name=""/>
        <dsp:cNvSpPr/>
      </dsp:nvSpPr>
      <dsp:spPr>
        <a:xfrm rot="10800000">
          <a:off x="264263" y="983311"/>
          <a:ext cx="1516094" cy="120182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BMP (Bitmap)</a:t>
          </a:r>
          <a:endParaRPr lang="ru-RU" sz="1400" kern="1200" dirty="0"/>
        </a:p>
      </dsp:txBody>
      <dsp:txXfrm rot="10800000">
        <a:off x="301223" y="983311"/>
        <a:ext cx="1442174" cy="1164864"/>
      </dsp:txXfrm>
    </dsp:sp>
    <dsp:sp modelId="{94E082A9-76E9-4D87-B09B-8A0108F24196}">
      <dsp:nvSpPr>
        <dsp:cNvPr id="0" name=""/>
        <dsp:cNvSpPr/>
      </dsp:nvSpPr>
      <dsp:spPr>
        <a:xfrm>
          <a:off x="2165316" y="131108"/>
          <a:ext cx="1049395" cy="72109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20E8E-A3BE-42D5-9E80-554D66DCD108}">
      <dsp:nvSpPr>
        <dsp:cNvPr id="0" name=""/>
        <dsp:cNvSpPr/>
      </dsp:nvSpPr>
      <dsp:spPr>
        <a:xfrm rot="10800000">
          <a:off x="1931967" y="983311"/>
          <a:ext cx="1516094" cy="120182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GIF (CompuServe Graphics Interchange Format)</a:t>
          </a:r>
          <a:endParaRPr lang="ru-RU" sz="1400" kern="1200" dirty="0"/>
        </a:p>
      </dsp:txBody>
      <dsp:txXfrm rot="10800000">
        <a:off x="1968927" y="983311"/>
        <a:ext cx="1442174" cy="1164864"/>
      </dsp:txXfrm>
    </dsp:sp>
    <dsp:sp modelId="{34F8F891-AF1D-4270-B85A-1B08E7F8AF16}">
      <dsp:nvSpPr>
        <dsp:cNvPr id="0" name=""/>
        <dsp:cNvSpPr/>
      </dsp:nvSpPr>
      <dsp:spPr>
        <a:xfrm>
          <a:off x="3786211" y="131108"/>
          <a:ext cx="1143013" cy="72109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92D6B-8B1C-4A99-B4EC-B4DD8FBDF6A4}">
      <dsp:nvSpPr>
        <dsp:cNvPr id="0" name=""/>
        <dsp:cNvSpPr/>
      </dsp:nvSpPr>
      <dsp:spPr>
        <a:xfrm rot="10800000">
          <a:off x="3599670" y="983311"/>
          <a:ext cx="1516094" cy="120182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JPEG (Join  Photographic Experts Group)</a:t>
          </a:r>
          <a:endParaRPr lang="ru-RU" sz="1400" kern="1200" dirty="0"/>
        </a:p>
      </dsp:txBody>
      <dsp:txXfrm rot="10800000">
        <a:off x="3636630" y="983311"/>
        <a:ext cx="1442174" cy="1164864"/>
      </dsp:txXfrm>
    </dsp:sp>
    <dsp:sp modelId="{76D9426E-8402-4A9A-B99C-757989443E7F}">
      <dsp:nvSpPr>
        <dsp:cNvPr id="0" name=""/>
        <dsp:cNvSpPr/>
      </dsp:nvSpPr>
      <dsp:spPr>
        <a:xfrm>
          <a:off x="5407105" y="131108"/>
          <a:ext cx="1236632" cy="72109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1A5630-C29D-4E76-839C-AE3919116D9F}">
      <dsp:nvSpPr>
        <dsp:cNvPr id="0" name=""/>
        <dsp:cNvSpPr/>
      </dsp:nvSpPr>
      <dsp:spPr>
        <a:xfrm rot="10800000">
          <a:off x="5267374" y="983311"/>
          <a:ext cx="1516094" cy="120182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PNG (Portable Network Graphics)</a:t>
          </a:r>
          <a:endParaRPr lang="ru-RU" sz="1400" kern="1200" dirty="0"/>
        </a:p>
      </dsp:txBody>
      <dsp:txXfrm rot="10800000">
        <a:off x="5304334" y="983311"/>
        <a:ext cx="1442174" cy="1164864"/>
      </dsp:txXfrm>
    </dsp:sp>
    <dsp:sp modelId="{7994DBAB-4149-4119-BF66-DC1F0843C49C}">
      <dsp:nvSpPr>
        <dsp:cNvPr id="0" name=""/>
        <dsp:cNvSpPr/>
      </dsp:nvSpPr>
      <dsp:spPr>
        <a:xfrm>
          <a:off x="7088256" y="138982"/>
          <a:ext cx="1198548" cy="721094"/>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B415C-9364-4034-9E98-843831F6A500}">
      <dsp:nvSpPr>
        <dsp:cNvPr id="0" name=""/>
        <dsp:cNvSpPr/>
      </dsp:nvSpPr>
      <dsp:spPr>
        <a:xfrm rot="10800000">
          <a:off x="6935078" y="983311"/>
          <a:ext cx="1516094" cy="120182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TIFF (Tagged Image File Format)</a:t>
          </a:r>
          <a:endParaRPr lang="ru-RU" sz="1400" kern="1200" dirty="0"/>
        </a:p>
      </dsp:txBody>
      <dsp:txXfrm rot="10800000">
        <a:off x="6972038" y="983311"/>
        <a:ext cx="1442174" cy="1164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CC152-8C74-4D13-8B56-2D1222EDC53C}">
      <dsp:nvSpPr>
        <dsp:cNvPr id="0" name=""/>
        <dsp:cNvSpPr/>
      </dsp:nvSpPr>
      <dsp:spPr>
        <a:xfrm>
          <a:off x="4652" y="61266"/>
          <a:ext cx="1624307" cy="1949169"/>
        </a:xfrm>
        <a:prstGeom prst="roundRect">
          <a:avLst>
            <a:gd name="adj" fmla="val 5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ru-RU" sz="1800" kern="1200" dirty="0"/>
        </a:p>
      </dsp:txBody>
      <dsp:txXfrm rot="16200000">
        <a:off x="-632076" y="697995"/>
        <a:ext cx="1598318" cy="324861"/>
      </dsp:txXfrm>
    </dsp:sp>
    <dsp:sp modelId="{475B1C4C-BD7E-4722-A183-C67829F81FFD}">
      <dsp:nvSpPr>
        <dsp:cNvPr id="0" name=""/>
        <dsp:cNvSpPr/>
      </dsp:nvSpPr>
      <dsp:spPr>
        <a:xfrm>
          <a:off x="329514" y="61266"/>
          <a:ext cx="1210109" cy="1949169"/>
        </a:xfrm>
        <a:prstGeom prst="rect">
          <a:avLst/>
        </a:prstGeom>
        <a:noFill/>
        <a:ln w="9525" cap="flat" cmpd="sng" algn="ctr">
          <a:noFill/>
          <a:prstDash val="solid"/>
        </a:ln>
        <a:effectLst>
          <a:outerShdw blurRad="63500" dist="25400" dir="14700000" algn="t" rotWithShape="0">
            <a:srgbClr val="000000">
              <a:alpha val="50000"/>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uk-UA" sz="1000" kern="1200" dirty="0" smtClean="0"/>
            <a:t>Застосовуються  </a:t>
          </a:r>
          <a:r>
            <a:rPr lang="ru-RU" sz="1000" kern="1200" dirty="0" smtClean="0"/>
            <a:t>для </a:t>
          </a:r>
          <a:r>
            <a:rPr lang="ru-RU" sz="1000" kern="1200" dirty="0" err="1" smtClean="0"/>
            <a:t>збереження</a:t>
          </a:r>
          <a:r>
            <a:rPr lang="ru-RU" sz="1000" kern="1200" dirty="0" smtClean="0"/>
            <a:t> </a:t>
          </a:r>
          <a:r>
            <a:rPr lang="ru-RU" sz="1000" kern="1200" dirty="0" err="1" smtClean="0"/>
            <a:t>растрових</a:t>
          </a:r>
          <a:r>
            <a:rPr lang="ru-RU" sz="1000" kern="1200" dirty="0" smtClean="0"/>
            <a:t> </a:t>
          </a:r>
          <a:r>
            <a:rPr lang="ru-RU" sz="1000" kern="1200" dirty="0" err="1" smtClean="0"/>
            <a:t>зображень</a:t>
          </a:r>
          <a:r>
            <a:rPr lang="ru-RU" sz="1000" kern="1200" dirty="0" smtClean="0"/>
            <a:t> без </a:t>
          </a:r>
          <a:r>
            <a:rPr lang="ru-RU" sz="1000" kern="1200" dirty="0" err="1" smtClean="0"/>
            <a:t>стиснення</a:t>
          </a:r>
          <a:r>
            <a:rPr lang="ru-RU" sz="1000" kern="1200" dirty="0" smtClean="0"/>
            <a:t>, </a:t>
          </a:r>
          <a:r>
            <a:rPr lang="ru-RU" sz="1000" kern="1200" dirty="0" err="1" smtClean="0"/>
            <a:t>з</a:t>
          </a:r>
          <a:r>
            <a:rPr lang="ru-RU" sz="1000" kern="1200" dirty="0" smtClean="0"/>
            <a:t> </a:t>
          </a:r>
          <a:r>
            <a:rPr lang="ru-RU" sz="1000" kern="1200" dirty="0" err="1" smtClean="0"/>
            <a:t>кодуванням</a:t>
          </a:r>
          <a:r>
            <a:rPr lang="ru-RU" sz="1000" kern="1200" dirty="0" smtClean="0"/>
            <a:t> </a:t>
          </a:r>
          <a:r>
            <a:rPr lang="uk-UA" sz="1000" kern="1200" dirty="0" smtClean="0"/>
            <a:t>і</a:t>
          </a:r>
          <a:r>
            <a:rPr lang="ru-RU" sz="1000" kern="1200" dirty="0" err="1" smtClean="0"/>
            <a:t>нформації</a:t>
          </a:r>
          <a:r>
            <a:rPr lang="ru-RU" sz="1000" kern="1200" dirty="0" smtClean="0"/>
            <a:t> про </a:t>
          </a:r>
          <a:r>
            <a:rPr lang="ru-RU" sz="1000" kern="1200" dirty="0" err="1" smtClean="0"/>
            <a:t>кожен</a:t>
          </a:r>
          <a:r>
            <a:rPr lang="ru-RU" sz="1000" kern="1200" dirty="0" smtClean="0"/>
            <a:t> </a:t>
          </a:r>
          <a:r>
            <a:rPr lang="ru-RU" sz="1000" kern="1200" dirty="0" err="1" smtClean="0"/>
            <a:t>піксел</a:t>
          </a:r>
          <a:r>
            <a:rPr lang="ru-RU" sz="1000" kern="1200" dirty="0" smtClean="0"/>
            <a:t>.</a:t>
          </a:r>
          <a:endParaRPr lang="ru-RU" sz="1000" kern="1200" dirty="0"/>
        </a:p>
      </dsp:txBody>
      <dsp:txXfrm>
        <a:off x="329514" y="61266"/>
        <a:ext cx="1210109" cy="1949169"/>
      </dsp:txXfrm>
    </dsp:sp>
    <dsp:sp modelId="{9E2BEF6F-F676-41F2-B047-D7552C79C576}">
      <dsp:nvSpPr>
        <dsp:cNvPr id="0" name=""/>
        <dsp:cNvSpPr/>
      </dsp:nvSpPr>
      <dsp:spPr>
        <a:xfrm>
          <a:off x="1685810" y="61266"/>
          <a:ext cx="1624307" cy="1949169"/>
        </a:xfrm>
        <a:prstGeom prst="roundRect">
          <a:avLst>
            <a:gd name="adj" fmla="val 5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ru-RU" sz="1800" kern="1200" dirty="0"/>
        </a:p>
      </dsp:txBody>
      <dsp:txXfrm rot="16200000">
        <a:off x="1049082" y="697995"/>
        <a:ext cx="1598318" cy="324861"/>
      </dsp:txXfrm>
    </dsp:sp>
    <dsp:sp modelId="{00CCB8B7-04A4-440F-BC83-12C7B57997FC}">
      <dsp:nvSpPr>
        <dsp:cNvPr id="0" name=""/>
        <dsp:cNvSpPr/>
      </dsp:nvSpPr>
      <dsp:spPr>
        <a:xfrm rot="5400000">
          <a:off x="1550724" y="1610197"/>
          <a:ext cx="286415" cy="24364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37F42-501D-4724-B15A-6E585D9BA282}">
      <dsp:nvSpPr>
        <dsp:cNvPr id="0" name=""/>
        <dsp:cNvSpPr/>
      </dsp:nvSpPr>
      <dsp:spPr>
        <a:xfrm>
          <a:off x="2010672" y="61266"/>
          <a:ext cx="1210109" cy="1949169"/>
        </a:xfrm>
        <a:prstGeom prst="rect">
          <a:avLst/>
        </a:prstGeom>
        <a:noFill/>
        <a:ln w="9525" cap="flat" cmpd="sng" algn="ctr">
          <a:noFill/>
          <a:prstDash val="solid"/>
        </a:ln>
        <a:effectLst>
          <a:outerShdw blurRad="63500" dist="25400" dir="14700000" algn="t" rotWithShape="0">
            <a:srgbClr val="000000">
              <a:alpha val="50000"/>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uk-UA" sz="1000" kern="1200" dirty="0" smtClean="0"/>
            <a:t>Призначений для стиснення растрових зображень, у яких міститься багато однорідних заливок. Обмеження полягає в тому, що кольорове зображення може бути записане тільки в режимі 256 кольорів.</a:t>
          </a:r>
          <a:endParaRPr lang="ru-RU" sz="1000" kern="1200" dirty="0"/>
        </a:p>
      </dsp:txBody>
      <dsp:txXfrm>
        <a:off x="2010672" y="61266"/>
        <a:ext cx="1210109" cy="1949169"/>
      </dsp:txXfrm>
    </dsp:sp>
    <dsp:sp modelId="{C66E953C-797F-4F6B-9114-9160EB7DA1CD}">
      <dsp:nvSpPr>
        <dsp:cNvPr id="0" name=""/>
        <dsp:cNvSpPr/>
      </dsp:nvSpPr>
      <dsp:spPr>
        <a:xfrm>
          <a:off x="3366969" y="61266"/>
          <a:ext cx="1624307" cy="1949169"/>
        </a:xfrm>
        <a:prstGeom prst="roundRect">
          <a:avLst>
            <a:gd name="adj" fmla="val 5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ru-RU" sz="1800" kern="1200" dirty="0"/>
        </a:p>
      </dsp:txBody>
      <dsp:txXfrm rot="16200000">
        <a:off x="2730240" y="697995"/>
        <a:ext cx="1598318" cy="324861"/>
      </dsp:txXfrm>
    </dsp:sp>
    <dsp:sp modelId="{BDC7E874-86F6-43B6-A39C-6C86EAED8F3D}">
      <dsp:nvSpPr>
        <dsp:cNvPr id="0" name=""/>
        <dsp:cNvSpPr/>
      </dsp:nvSpPr>
      <dsp:spPr>
        <a:xfrm rot="5400000">
          <a:off x="3231883" y="1610197"/>
          <a:ext cx="286415" cy="24364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C7AE8-782C-4D32-8192-C5674CB1E5B0}">
      <dsp:nvSpPr>
        <dsp:cNvPr id="0" name=""/>
        <dsp:cNvSpPr/>
      </dsp:nvSpPr>
      <dsp:spPr>
        <a:xfrm>
          <a:off x="3691830" y="61266"/>
          <a:ext cx="1210109" cy="1949169"/>
        </a:xfrm>
        <a:prstGeom prst="rect">
          <a:avLst/>
        </a:prstGeom>
        <a:noFill/>
        <a:ln w="9525" cap="flat" cmpd="sng" algn="ctr">
          <a:noFill/>
          <a:prstDash val="solid"/>
        </a:ln>
        <a:effectLst>
          <a:outerShdw blurRad="63500" dist="25400" dir="14700000" algn="t" rotWithShape="0">
            <a:srgbClr val="000000">
              <a:alpha val="50000"/>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uk-UA" sz="1000" kern="1200" dirty="0" smtClean="0"/>
            <a:t>Краще застосовувати для зберігання растрових зображень фотографічної якості, дозволяє гнучко варіювати між рівнем стиснення та якістю зображення</a:t>
          </a:r>
          <a:endParaRPr lang="ru-RU" sz="1000" kern="1200" dirty="0"/>
        </a:p>
      </dsp:txBody>
      <dsp:txXfrm>
        <a:off x="3691830" y="61266"/>
        <a:ext cx="1210109" cy="1949169"/>
      </dsp:txXfrm>
    </dsp:sp>
    <dsp:sp modelId="{7F38982E-EF2F-4339-A8DD-BF7FB258C0B7}">
      <dsp:nvSpPr>
        <dsp:cNvPr id="0" name=""/>
        <dsp:cNvSpPr/>
      </dsp:nvSpPr>
      <dsp:spPr>
        <a:xfrm>
          <a:off x="5048127" y="61266"/>
          <a:ext cx="1624307" cy="1949169"/>
        </a:xfrm>
        <a:prstGeom prst="roundRect">
          <a:avLst>
            <a:gd name="adj" fmla="val 5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ru-RU" sz="1800" kern="1200" dirty="0"/>
        </a:p>
      </dsp:txBody>
      <dsp:txXfrm rot="16200000">
        <a:off x="4411398" y="697995"/>
        <a:ext cx="1598318" cy="324861"/>
      </dsp:txXfrm>
    </dsp:sp>
    <dsp:sp modelId="{00BD3FC5-6950-4F41-8932-C7B8B774B833}">
      <dsp:nvSpPr>
        <dsp:cNvPr id="0" name=""/>
        <dsp:cNvSpPr/>
      </dsp:nvSpPr>
      <dsp:spPr>
        <a:xfrm rot="5400000">
          <a:off x="4913041" y="1610197"/>
          <a:ext cx="286415" cy="24364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C45CC-EE86-468A-A203-DD6FB73505E9}">
      <dsp:nvSpPr>
        <dsp:cNvPr id="0" name=""/>
        <dsp:cNvSpPr/>
      </dsp:nvSpPr>
      <dsp:spPr>
        <a:xfrm>
          <a:off x="5372989" y="61266"/>
          <a:ext cx="1210109" cy="1949169"/>
        </a:xfrm>
        <a:prstGeom prst="rect">
          <a:avLst/>
        </a:prstGeom>
        <a:noFill/>
        <a:ln w="9525" cap="flat" cmpd="sng" algn="ctr">
          <a:noFill/>
          <a:prstDash val="solid"/>
        </a:ln>
        <a:effectLst>
          <a:outerShdw blurRad="63500" dist="25400" dir="14700000" algn="t" rotWithShape="0">
            <a:srgbClr val="000000">
              <a:alpha val="50000"/>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uk-UA" sz="1000" kern="1200" dirty="0" smtClean="0"/>
            <a:t>Використовується для зображень, які розміщуються в Інтернеті, забезпечує однаковий вигляд зображення незалежно від використаного браузера та монітора</a:t>
          </a:r>
          <a:endParaRPr lang="ru-RU" sz="1000" kern="1200" dirty="0"/>
        </a:p>
      </dsp:txBody>
      <dsp:txXfrm>
        <a:off x="5372989" y="61266"/>
        <a:ext cx="1210109" cy="1949169"/>
      </dsp:txXfrm>
    </dsp:sp>
    <dsp:sp modelId="{106BD44A-1751-4954-874E-A2BF77A845AF}">
      <dsp:nvSpPr>
        <dsp:cNvPr id="0" name=""/>
        <dsp:cNvSpPr/>
      </dsp:nvSpPr>
      <dsp:spPr>
        <a:xfrm>
          <a:off x="6729285" y="61266"/>
          <a:ext cx="1624307" cy="1949169"/>
        </a:xfrm>
        <a:prstGeom prst="roundRect">
          <a:avLst>
            <a:gd name="adj" fmla="val 5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ru-RU" sz="1800" kern="1200" dirty="0"/>
        </a:p>
      </dsp:txBody>
      <dsp:txXfrm rot="16200000">
        <a:off x="6092557" y="697995"/>
        <a:ext cx="1598318" cy="324861"/>
      </dsp:txXfrm>
    </dsp:sp>
    <dsp:sp modelId="{8F06330C-15D2-4027-811D-9B92314C1370}">
      <dsp:nvSpPr>
        <dsp:cNvPr id="0" name=""/>
        <dsp:cNvSpPr/>
      </dsp:nvSpPr>
      <dsp:spPr>
        <a:xfrm rot="5400000">
          <a:off x="6594199" y="1610197"/>
          <a:ext cx="286415" cy="24364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73FA00-B25F-4B03-A835-586A625BF965}">
      <dsp:nvSpPr>
        <dsp:cNvPr id="0" name=""/>
        <dsp:cNvSpPr/>
      </dsp:nvSpPr>
      <dsp:spPr>
        <a:xfrm>
          <a:off x="7054147" y="61266"/>
          <a:ext cx="1210109" cy="1949169"/>
        </a:xfrm>
        <a:prstGeom prst="rect">
          <a:avLst/>
        </a:prstGeom>
        <a:noFill/>
        <a:ln w="9525" cap="flat" cmpd="sng" algn="ctr">
          <a:noFill/>
          <a:prstDash val="solid"/>
        </a:ln>
        <a:effectLst>
          <a:outerShdw blurRad="63500" dist="25400" dir="14700000" algn="t" rotWithShape="0">
            <a:srgbClr val="000000">
              <a:alpha val="50000"/>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uk-UA" sz="1000" kern="1200" dirty="0" smtClean="0"/>
            <a:t>Один із найпоширеніших і найнадійніших растрових форматів, найкращий вибір для сканованих малюнків, а також для імпортування растрової графіки у векторні редактори</a:t>
          </a:r>
          <a:endParaRPr lang="ru-RU" sz="1000" kern="1200" dirty="0"/>
        </a:p>
      </dsp:txBody>
      <dsp:txXfrm>
        <a:off x="7054147" y="61266"/>
        <a:ext cx="1210109" cy="19491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6F71E-AB4D-44F4-8262-03C9BF5041D8}" type="datetimeFigureOut">
              <a:rPr lang="ru-RU" smtClean="0"/>
              <a:pPr/>
              <a:t>19.03.2013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6AFDE-0777-4546-9E6E-54DA3A07DB4C}" type="slidenum">
              <a:rPr lang="ru-RU" smtClean="0"/>
              <a:pPr/>
              <a:t>‹#›</a:t>
            </a:fld>
            <a:endParaRPr lang="ru-RU" dirty="0"/>
          </a:p>
        </p:txBody>
      </p:sp>
    </p:spTree>
    <p:extLst>
      <p:ext uri="{BB962C8B-B14F-4D97-AF65-F5344CB8AC3E}">
        <p14:creationId xmlns:p14="http://schemas.microsoft.com/office/powerpoint/2010/main" val="42909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4D711F1-5D12-4A27-BC76-73A2C2D14D66}" type="datetimeFigureOut">
              <a:rPr lang="ru-RU" smtClean="0"/>
              <a:pPr/>
              <a:t>19.03.2013</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791A4F8-30BF-4D4A-BAE9-D914B41D8ED7}"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D711F1-5D12-4A27-BC76-73A2C2D14D66}" type="datetimeFigureOut">
              <a:rPr lang="ru-RU" smtClean="0"/>
              <a:pPr/>
              <a:t>19.03.2013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791A4F8-30BF-4D4A-BAE9-D914B41D8ED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D711F1-5D12-4A27-BC76-73A2C2D14D66}" type="datetimeFigureOut">
              <a:rPr lang="ru-RU" smtClean="0"/>
              <a:pPr/>
              <a:t>19.03.2013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791A4F8-30BF-4D4A-BAE9-D914B41D8ED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4D711F1-5D12-4A27-BC76-73A2C2D14D66}" type="datetimeFigureOut">
              <a:rPr lang="ru-RU" smtClean="0"/>
              <a:pPr/>
              <a:t>19.03.2013</a:t>
            </a:fld>
            <a:endParaRPr lang="ru-RU" dirty="0"/>
          </a:p>
        </p:txBody>
      </p:sp>
      <p:sp>
        <p:nvSpPr>
          <p:cNvPr id="9" name="Номер слайда 8"/>
          <p:cNvSpPr>
            <a:spLocks noGrp="1"/>
          </p:cNvSpPr>
          <p:nvPr>
            <p:ph type="sldNum" sz="quarter" idx="15"/>
          </p:nvPr>
        </p:nvSpPr>
        <p:spPr/>
        <p:txBody>
          <a:bodyPr rtlCol="0"/>
          <a:lstStyle/>
          <a:p>
            <a:fld id="{3791A4F8-30BF-4D4A-BAE9-D914B41D8ED7}"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4D711F1-5D12-4A27-BC76-73A2C2D14D66}" type="datetimeFigureOut">
              <a:rPr lang="ru-RU" smtClean="0"/>
              <a:pPr/>
              <a:t>19.03.2013</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3791A4F8-30BF-4D4A-BAE9-D914B41D8ED7}"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4D711F1-5D12-4A27-BC76-73A2C2D14D66}" type="datetimeFigureOut">
              <a:rPr lang="ru-RU" smtClean="0"/>
              <a:pPr/>
              <a:t>19.03.2013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791A4F8-30BF-4D4A-BAE9-D914B41D8ED7}" type="slidenum">
              <a:rPr lang="ru-RU" smtClean="0"/>
              <a:pPr/>
              <a:t>‹#›</a:t>
            </a:fld>
            <a:endParaRPr lang="ru-RU"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4D711F1-5D12-4A27-BC76-73A2C2D14D66}" type="datetimeFigureOut">
              <a:rPr lang="ru-RU" smtClean="0"/>
              <a:pPr/>
              <a:t>19.03.2013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791A4F8-30BF-4D4A-BAE9-D914B41D8ED7}" type="slidenum">
              <a:rPr lang="ru-RU" smtClean="0"/>
              <a:pPr/>
              <a:t>‹#›</a:t>
            </a:fld>
            <a:endParaRPr lang="ru-RU"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4D711F1-5D12-4A27-BC76-73A2C2D14D66}" type="datetimeFigureOut">
              <a:rPr lang="ru-RU" smtClean="0"/>
              <a:pPr/>
              <a:t>19.03.2013</a:t>
            </a:fld>
            <a:endParaRPr lang="ru-RU" dirty="0"/>
          </a:p>
        </p:txBody>
      </p:sp>
      <p:sp>
        <p:nvSpPr>
          <p:cNvPr id="7" name="Номер слайда 6"/>
          <p:cNvSpPr>
            <a:spLocks noGrp="1"/>
          </p:cNvSpPr>
          <p:nvPr>
            <p:ph type="sldNum" sz="quarter" idx="11"/>
          </p:nvPr>
        </p:nvSpPr>
        <p:spPr/>
        <p:txBody>
          <a:bodyPr rtlCol="0"/>
          <a:lstStyle/>
          <a:p>
            <a:fld id="{3791A4F8-30BF-4D4A-BAE9-D914B41D8ED7}"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D711F1-5D12-4A27-BC76-73A2C2D14D66}" type="datetimeFigureOut">
              <a:rPr lang="ru-RU" smtClean="0"/>
              <a:pPr/>
              <a:t>19.03.2013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791A4F8-30BF-4D4A-BAE9-D914B41D8ED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4D711F1-5D12-4A27-BC76-73A2C2D14D66}" type="datetimeFigureOut">
              <a:rPr lang="ru-RU" smtClean="0"/>
              <a:pPr/>
              <a:t>19.03.2013</a:t>
            </a:fld>
            <a:endParaRPr lang="ru-RU" dirty="0"/>
          </a:p>
        </p:txBody>
      </p:sp>
      <p:sp>
        <p:nvSpPr>
          <p:cNvPr id="22" name="Номер слайда 21"/>
          <p:cNvSpPr>
            <a:spLocks noGrp="1"/>
          </p:cNvSpPr>
          <p:nvPr>
            <p:ph type="sldNum" sz="quarter" idx="15"/>
          </p:nvPr>
        </p:nvSpPr>
        <p:spPr/>
        <p:txBody>
          <a:bodyPr rtlCol="0"/>
          <a:lstStyle/>
          <a:p>
            <a:fld id="{3791A4F8-30BF-4D4A-BAE9-D914B41D8ED7}"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4D711F1-5D12-4A27-BC76-73A2C2D14D66}" type="datetimeFigureOut">
              <a:rPr lang="ru-RU" smtClean="0"/>
              <a:pPr/>
              <a:t>19.03.2013</a:t>
            </a:fld>
            <a:endParaRPr lang="ru-RU" dirty="0"/>
          </a:p>
        </p:txBody>
      </p:sp>
      <p:sp>
        <p:nvSpPr>
          <p:cNvPr id="18" name="Номер слайда 17"/>
          <p:cNvSpPr>
            <a:spLocks noGrp="1"/>
          </p:cNvSpPr>
          <p:nvPr>
            <p:ph type="sldNum" sz="quarter" idx="11"/>
          </p:nvPr>
        </p:nvSpPr>
        <p:spPr/>
        <p:txBody>
          <a:bodyPr rtlCol="0"/>
          <a:lstStyle/>
          <a:p>
            <a:fld id="{3791A4F8-30BF-4D4A-BAE9-D914B41D8ED7}"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flip="none" rotWithShape="1">
          <a:gsLst>
            <a:gs pos="0">
              <a:schemeClr val="accent1">
                <a:lumMod val="40000"/>
                <a:lumOff val="60000"/>
                <a:alpha val="83000"/>
              </a:schemeClr>
            </a:gs>
            <a:gs pos="40000">
              <a:schemeClr val="bg1">
                <a:tint val="90000"/>
                <a:shade val="90000"/>
                <a:satMod val="120000"/>
              </a:schemeClr>
            </a:gs>
            <a:gs pos="100000">
              <a:schemeClr val="bg1">
                <a:tint val="50000"/>
              </a:schemeClr>
            </a:gs>
            <a:gs pos="100000">
              <a:schemeClr val="bg1">
                <a:tint val="50000"/>
              </a:schemeClr>
            </a:gs>
            <a:gs pos="100000">
              <a:schemeClr val="bg1">
                <a:tint val="50000"/>
              </a:schemeClr>
            </a:gs>
          </a:gsLst>
          <a:lin ang="7800000" scaled="0"/>
          <a:tileRect/>
        </a:gra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D711F1-5D12-4A27-BC76-73A2C2D14D66}" type="datetimeFigureOut">
              <a:rPr lang="ru-RU" smtClean="0"/>
              <a:pPr/>
              <a:t>19.03.2013</a:t>
            </a:fld>
            <a:endParaRPr lang="ru-RU" dirty="0"/>
          </a:p>
        </p:txBody>
      </p:sp>
      <p:sp>
        <p:nvSpPr>
          <p:cNvPr id="3" name="Нижний колонтитул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791A4F8-30BF-4D4A-BAE9-D914B41D8ED7}"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slideLayout" Target="../slideLayouts/slideLayout7.xml"/><Relationship Id="rId18" Type="http://schemas.openxmlformats.org/officeDocument/2006/relationships/image" Target="../media/image35.wmf"/><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image" Target="../media/image34.wmf"/><Relationship Id="rId2" Type="http://schemas.openxmlformats.org/officeDocument/2006/relationships/control" Target="../activeX/activeX1.xml"/><Relationship Id="rId16" Type="http://schemas.openxmlformats.org/officeDocument/2006/relationships/image" Target="../media/image33.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5" Type="http://schemas.openxmlformats.org/officeDocument/2006/relationships/image" Target="../media/image32.wmf"/><Relationship Id="rId10" Type="http://schemas.openxmlformats.org/officeDocument/2006/relationships/control" Target="../activeX/activeX9.xml"/><Relationship Id="rId19" Type="http://schemas.openxmlformats.org/officeDocument/2006/relationships/image" Target="../media/image36.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31.wmf"/></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3" y="2357430"/>
            <a:ext cx="6172200" cy="1285884"/>
          </a:xfrm>
        </p:spPr>
        <p:txBody>
          <a:bodyPr>
            <a:noAutofit/>
          </a:bodyPr>
          <a:lstStyle/>
          <a:p>
            <a:pPr algn="ctr"/>
            <a:r>
              <a:rPr lang="uk-UA" sz="4400" i="1" dirty="0" smtClean="0">
                <a:solidFill>
                  <a:schemeClr val="bg1">
                    <a:lumMod val="50000"/>
                  </a:schemeClr>
                </a:solidFill>
                <a:effectLst>
                  <a:outerShdw blurRad="38100" dist="38100" dir="2700000" algn="tl">
                    <a:srgbClr val="000000">
                      <a:alpha val="43137"/>
                    </a:srgbClr>
                  </a:outerShdw>
                </a:effectLst>
              </a:rPr>
              <a:t>Комп</a:t>
            </a:r>
            <a:r>
              <a:rPr lang="en-US" sz="4400" i="1" dirty="0" smtClean="0">
                <a:solidFill>
                  <a:schemeClr val="bg1">
                    <a:lumMod val="50000"/>
                  </a:schemeClr>
                </a:solidFill>
                <a:effectLst>
                  <a:outerShdw blurRad="38100" dist="38100" dir="2700000" algn="tl">
                    <a:srgbClr val="000000">
                      <a:alpha val="43137"/>
                    </a:srgbClr>
                  </a:outerShdw>
                </a:effectLst>
              </a:rPr>
              <a:t>’</a:t>
            </a:r>
            <a:r>
              <a:rPr lang="uk-UA" sz="4400" i="1" dirty="0" smtClean="0">
                <a:solidFill>
                  <a:schemeClr val="bg1">
                    <a:lumMod val="50000"/>
                  </a:schemeClr>
                </a:solidFill>
                <a:effectLst>
                  <a:outerShdw blurRad="38100" dist="38100" dir="2700000" algn="tl">
                    <a:srgbClr val="000000">
                      <a:alpha val="43137"/>
                    </a:srgbClr>
                  </a:outerShdw>
                </a:effectLst>
              </a:rPr>
              <a:t>ютерна графіка</a:t>
            </a:r>
            <a:endParaRPr lang="ru-RU" sz="44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advTm="4000">
    <p:cover dir="ru"/>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642918"/>
            <a:ext cx="8229600" cy="625842"/>
          </a:xfrm>
        </p:spPr>
        <p:txBody>
          <a:bodyPr>
            <a:normAutofit/>
          </a:bodyPr>
          <a:lstStyle/>
          <a:p>
            <a:r>
              <a:rPr lang="uk-UA" sz="2400" dirty="0" smtClean="0">
                <a:solidFill>
                  <a:srgbClr val="FF0000"/>
                </a:solidFill>
              </a:rPr>
              <a:t>Порівняння растрових та векторних зображень</a:t>
            </a:r>
            <a:endParaRPr lang="ru-RU" sz="2400" dirty="0">
              <a:solidFill>
                <a:srgbClr val="FF0000"/>
              </a:solidFill>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385773151"/>
              </p:ext>
            </p:extLst>
          </p:nvPr>
        </p:nvGraphicFramePr>
        <p:xfrm>
          <a:off x="323528" y="1340768"/>
          <a:ext cx="8229600" cy="494284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gn="ctr"/>
                      <a:r>
                        <a:rPr lang="uk-UA" dirty="0" smtClean="0"/>
                        <a:t>Векторні зображення</a:t>
                      </a:r>
                      <a:endParaRPr lang="ru-RU" dirty="0"/>
                    </a:p>
                  </a:txBody>
                  <a:tcPr/>
                </a:tc>
                <a:tc>
                  <a:txBody>
                    <a:bodyPr/>
                    <a:lstStyle/>
                    <a:p>
                      <a:pPr algn="ctr"/>
                      <a:r>
                        <a:rPr lang="uk-UA" dirty="0" smtClean="0"/>
                        <a:t>Растрові</a:t>
                      </a:r>
                      <a:r>
                        <a:rPr lang="uk-UA" baseline="0" dirty="0" smtClean="0"/>
                        <a:t> зображення</a:t>
                      </a:r>
                      <a:endParaRPr lang="ru-RU" dirty="0"/>
                    </a:p>
                  </a:txBody>
                  <a:tcPr/>
                </a:tc>
              </a:tr>
              <a:tr h="370840">
                <a:tc>
                  <a:txBody>
                    <a:bodyPr/>
                    <a:lstStyle/>
                    <a:p>
                      <a:r>
                        <a:rPr lang="uk-UA" dirty="0" smtClean="0"/>
                        <a:t>Складаються з об'єктів, описаних математично</a:t>
                      </a:r>
                      <a:endParaRPr lang="ru-RU" dirty="0"/>
                    </a:p>
                  </a:txBody>
                  <a:tcPr/>
                </a:tc>
                <a:tc>
                  <a:txBody>
                    <a:bodyPr/>
                    <a:lstStyle/>
                    <a:p>
                      <a:r>
                        <a:rPr lang="uk-UA" dirty="0" smtClean="0"/>
                        <a:t>Складаються з масивів пікселів</a:t>
                      </a:r>
                      <a:endParaRPr lang="ru-RU" dirty="0"/>
                    </a:p>
                  </a:txBody>
                  <a:tcPr/>
                </a:tc>
              </a:tr>
              <a:tr h="370840">
                <a:tc>
                  <a:txBody>
                    <a:bodyPr/>
                    <a:lstStyle/>
                    <a:p>
                      <a:r>
                        <a:rPr lang="uk-UA" dirty="0" smtClean="0"/>
                        <a:t>Менші обсяги файлів. Обсяг залежить</a:t>
                      </a:r>
                      <a:r>
                        <a:rPr lang="uk-UA" baseline="0" dirty="0" smtClean="0"/>
                        <a:t> не від розміру зображення, а від кількості об'єктів на ньому</a:t>
                      </a:r>
                      <a:endParaRPr lang="ru-RU" dirty="0"/>
                    </a:p>
                  </a:txBody>
                  <a:tcPr/>
                </a:tc>
                <a:tc>
                  <a:txBody>
                    <a:bodyPr/>
                    <a:lstStyle/>
                    <a:p>
                      <a:r>
                        <a:rPr lang="uk-UA" dirty="0" smtClean="0"/>
                        <a:t>Більші обсяги файлів. Обсяг залежить від розміру зображення</a:t>
                      </a:r>
                      <a:endParaRPr lang="ru-RU" dirty="0"/>
                    </a:p>
                  </a:txBody>
                  <a:tcPr/>
                </a:tc>
              </a:tr>
              <a:tr h="370840">
                <a:tc>
                  <a:txBody>
                    <a:bodyPr/>
                    <a:lstStyle/>
                    <a:p>
                      <a:r>
                        <a:rPr lang="uk-UA" dirty="0" smtClean="0"/>
                        <a:t>Можна збільшувати без погіршення якості</a:t>
                      </a:r>
                      <a:endParaRPr lang="ru-RU" dirty="0"/>
                    </a:p>
                  </a:txBody>
                  <a:tcPr/>
                </a:tc>
                <a:tc>
                  <a:txBody>
                    <a:bodyPr/>
                    <a:lstStyle/>
                    <a:p>
                      <a:r>
                        <a:rPr lang="uk-UA" dirty="0" smtClean="0"/>
                        <a:t>У разі збільшення зображення якість погіршується</a:t>
                      </a:r>
                      <a:endParaRPr lang="ru-RU" dirty="0"/>
                    </a:p>
                  </a:txBody>
                  <a:tcPr/>
                </a:tc>
              </a:tr>
              <a:tr h="370840">
                <a:tc>
                  <a:txBody>
                    <a:bodyPr/>
                    <a:lstStyle/>
                    <a:p>
                      <a:r>
                        <a:rPr lang="uk-UA" dirty="0" smtClean="0"/>
                        <a:t>Не дають змогу точно передати перехід від одного кольору до іншого</a:t>
                      </a:r>
                      <a:endParaRPr lang="ru-RU" dirty="0"/>
                    </a:p>
                  </a:txBody>
                  <a:tcPr/>
                </a:tc>
                <a:tc>
                  <a:txBody>
                    <a:bodyPr/>
                    <a:lstStyle/>
                    <a:p>
                      <a:r>
                        <a:rPr lang="uk-UA" dirty="0" smtClean="0"/>
                        <a:t>Дають змогу отримати зображення фотографічної якості</a:t>
                      </a:r>
                      <a:endParaRPr lang="ru-RU" dirty="0"/>
                    </a:p>
                  </a:txBody>
                  <a:tcPr/>
                </a:tc>
              </a:tr>
              <a:tr h="370840">
                <a:tc>
                  <a:txBody>
                    <a:bodyPr/>
                    <a:lstStyle/>
                    <a:p>
                      <a:r>
                        <a:rPr lang="uk-UA" dirty="0" smtClean="0"/>
                        <a:t>Застосовують для зберігання креслень, ділової графіки, шрифтів, рисунків з чіткими контурами</a:t>
                      </a:r>
                      <a:endParaRPr lang="ru-RU" dirty="0"/>
                    </a:p>
                  </a:txBody>
                  <a:tcPr/>
                </a:tc>
                <a:tc>
                  <a:txBody>
                    <a:bodyPr/>
                    <a:lstStyle/>
                    <a:p>
                      <a:r>
                        <a:rPr lang="uk-UA" dirty="0" smtClean="0"/>
                        <a:t>Застосовують для зберігання фотографій, творів живопису, збережень елементів</a:t>
                      </a:r>
                      <a:r>
                        <a:rPr lang="uk-UA" baseline="0" dirty="0" smtClean="0"/>
                        <a:t> інтерфейсу</a:t>
                      </a:r>
                      <a:endParaRPr lang="ru-RU"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0"/>
            <a:ext cx="6172200" cy="785818"/>
          </a:xfrm>
        </p:spPr>
        <p:txBody>
          <a:bodyPr>
            <a:normAutofit fontScale="90000"/>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Фрактальна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1785918" y="714356"/>
            <a:ext cx="7000924" cy="2000264"/>
          </a:xfrm>
        </p:spPr>
        <p:txBody>
          <a:bodyPr>
            <a:normAutofit fontScale="85000" lnSpcReduction="20000"/>
          </a:bodyPr>
          <a:lstStyle/>
          <a:p>
            <a:r>
              <a:rPr lang="uk-UA" i="1" dirty="0" smtClean="0">
                <a:solidFill>
                  <a:schemeClr val="tx1"/>
                </a:solidFill>
              </a:rPr>
              <a:t>Фрактал – </a:t>
            </a:r>
            <a:r>
              <a:rPr lang="uk-UA" dirty="0" smtClean="0">
                <a:solidFill>
                  <a:schemeClr val="tx1"/>
                </a:solidFill>
              </a:rPr>
              <a:t>це рисунок, який складається з подібних між собою елементів. Побудова фрактального малюнка відбувається за деяким алгоритмом або шляхом автоматичної генерації зображення. Фрактальну графіку часто використовують для графічного представлення даних при моделюванні деяких процесів, для автоматичної генерації абстрактних зображень, у розважальних програмах.  Безперечною перевагою фрактальної графіки є те , що у файлі фрактального малюнка зберігаються тільки алгоритми і формули. Такі файли мають менший розмір, ніж файли з малюнками векторної і растрової графіки. </a:t>
            </a:r>
            <a:endParaRPr lang="ru-RU" i="1" dirty="0">
              <a:solidFill>
                <a:schemeClr val="tx1"/>
              </a:solidFill>
            </a:endParaRPr>
          </a:p>
        </p:txBody>
      </p:sp>
      <p:pic>
        <p:nvPicPr>
          <p:cNvPr id="4" name="Рисунок 3" descr="imag_16.jpg"/>
          <p:cNvPicPr>
            <a:picLocks noChangeAspect="1"/>
          </p:cNvPicPr>
          <p:nvPr/>
        </p:nvPicPr>
        <p:blipFill>
          <a:blip r:embed="rId2"/>
          <a:stretch>
            <a:fillRect/>
          </a:stretch>
        </p:blipFill>
        <p:spPr>
          <a:xfrm>
            <a:off x="214282" y="2714620"/>
            <a:ext cx="2833694" cy="283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ag_05.jpg"/>
          <p:cNvPicPr>
            <a:picLocks noChangeAspect="1"/>
          </p:cNvPicPr>
          <p:nvPr/>
        </p:nvPicPr>
        <p:blipFill>
          <a:blip r:embed="rId3"/>
          <a:stretch>
            <a:fillRect/>
          </a:stretch>
        </p:blipFill>
        <p:spPr>
          <a:xfrm>
            <a:off x="6143636" y="2714620"/>
            <a:ext cx="285752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mag_26.jpg"/>
          <p:cNvPicPr>
            <a:picLocks noChangeAspect="1"/>
          </p:cNvPicPr>
          <p:nvPr/>
        </p:nvPicPr>
        <p:blipFill>
          <a:blip r:embed="rId4"/>
          <a:stretch>
            <a:fillRect/>
          </a:stretch>
        </p:blipFill>
        <p:spPr>
          <a:xfrm>
            <a:off x="3214678" y="3500438"/>
            <a:ext cx="2786082"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000">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0"/>
            <a:ext cx="6743720" cy="785794"/>
          </a:xfrm>
        </p:spPr>
        <p:txBody>
          <a:bodyPr>
            <a:normAutofit fontScale="90000"/>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Тривимірна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1785918" y="785794"/>
            <a:ext cx="6929486" cy="2357454"/>
          </a:xfrm>
        </p:spPr>
        <p:txBody>
          <a:bodyPr>
            <a:normAutofit fontScale="92500" lnSpcReduction="10000"/>
          </a:bodyPr>
          <a:lstStyle/>
          <a:p>
            <a:r>
              <a:rPr lang="uk-UA" b="0" dirty="0" smtClean="0">
                <a:solidFill>
                  <a:schemeClr val="tx1"/>
                </a:solidFill>
              </a:rPr>
              <a:t>Останнім часом все більшої популярності набуває </a:t>
            </a:r>
            <a:r>
              <a:rPr lang="uk-UA" b="0" i="1" dirty="0" smtClean="0">
                <a:solidFill>
                  <a:schemeClr val="tx1"/>
                </a:solidFill>
              </a:rPr>
              <a:t>тривимірна</a:t>
            </a:r>
            <a:r>
              <a:rPr lang="uk-UA" b="0" dirty="0" smtClean="0">
                <a:solidFill>
                  <a:schemeClr val="tx1"/>
                </a:solidFill>
              </a:rPr>
              <a:t> графіка( 3</a:t>
            </a:r>
            <a:r>
              <a:rPr lang="en-US" b="0" dirty="0" smtClean="0">
                <a:solidFill>
                  <a:schemeClr val="tx1"/>
                </a:solidFill>
              </a:rPr>
              <a:t>D</a:t>
            </a:r>
            <a:r>
              <a:rPr lang="uk-UA" b="0" dirty="0" smtClean="0">
                <a:solidFill>
                  <a:schemeClr val="tx1"/>
                </a:solidFill>
              </a:rPr>
              <a:t>- графіка), що вивчає прийоми і методи створення об</a:t>
            </a:r>
            <a:r>
              <a:rPr lang="en-US" b="0" dirty="0" smtClean="0">
                <a:solidFill>
                  <a:schemeClr val="tx1"/>
                </a:solidFill>
              </a:rPr>
              <a:t>’</a:t>
            </a:r>
            <a:r>
              <a:rPr lang="uk-UA" b="0" dirty="0" smtClean="0">
                <a:solidFill>
                  <a:schemeClr val="tx1"/>
                </a:solidFill>
              </a:rPr>
              <a:t>ємних моделей об</a:t>
            </a:r>
            <a:r>
              <a:rPr lang="en-US" b="0" dirty="0" smtClean="0">
                <a:solidFill>
                  <a:schemeClr val="tx1"/>
                </a:solidFill>
              </a:rPr>
              <a:t>’</a:t>
            </a:r>
            <a:r>
              <a:rPr lang="uk-UA" b="0" dirty="0" smtClean="0">
                <a:solidFill>
                  <a:schemeClr val="tx1"/>
                </a:solidFill>
              </a:rPr>
              <a:t>єктів, які максимально наближені до реальних. Основним завданням цього виду графіки є створення не плоского зображення об</a:t>
            </a:r>
            <a:r>
              <a:rPr lang="en-US" b="0" dirty="0" smtClean="0">
                <a:solidFill>
                  <a:schemeClr val="tx1"/>
                </a:solidFill>
              </a:rPr>
              <a:t>’</a:t>
            </a:r>
            <a:r>
              <a:rPr lang="uk-UA" b="0" dirty="0" smtClean="0">
                <a:solidFill>
                  <a:schemeClr val="tx1"/>
                </a:solidFill>
              </a:rPr>
              <a:t>єкта, а його об</a:t>
            </a:r>
            <a:r>
              <a:rPr lang="en-US" b="0" dirty="0" smtClean="0">
                <a:solidFill>
                  <a:schemeClr val="tx1"/>
                </a:solidFill>
              </a:rPr>
              <a:t>’</a:t>
            </a:r>
            <a:r>
              <a:rPr lang="uk-UA" b="0" dirty="0" smtClean="0">
                <a:solidFill>
                  <a:schemeClr val="tx1"/>
                </a:solidFill>
              </a:rPr>
              <a:t>ємної моделі, які можна обертати і розглядати з усіх боків. Тривимірна графіка широко використовується в інженерному проектуванні, комп</a:t>
            </a:r>
            <a:r>
              <a:rPr lang="en-US" b="0" dirty="0" smtClean="0">
                <a:solidFill>
                  <a:schemeClr val="tx1"/>
                </a:solidFill>
              </a:rPr>
              <a:t>’</a:t>
            </a:r>
            <a:r>
              <a:rPr lang="uk-UA" b="0" dirty="0" smtClean="0">
                <a:solidFill>
                  <a:schemeClr val="tx1"/>
                </a:solidFill>
              </a:rPr>
              <a:t>ютерному моделюванні фізичних об</a:t>
            </a:r>
            <a:r>
              <a:rPr lang="en-US" b="0" dirty="0" smtClean="0">
                <a:solidFill>
                  <a:schemeClr val="tx1"/>
                </a:solidFill>
              </a:rPr>
              <a:t>’</a:t>
            </a:r>
            <a:r>
              <a:rPr lang="uk-UA" b="0" dirty="0" smtClean="0">
                <a:solidFill>
                  <a:schemeClr val="tx1"/>
                </a:solidFill>
              </a:rPr>
              <a:t>єктів і процесів, у мультиплікації, кіноматографії на комп</a:t>
            </a:r>
            <a:r>
              <a:rPr lang="en-US" b="0" dirty="0" smtClean="0">
                <a:solidFill>
                  <a:schemeClr val="tx1"/>
                </a:solidFill>
              </a:rPr>
              <a:t>’</a:t>
            </a:r>
            <a:r>
              <a:rPr lang="uk-UA" b="0" dirty="0" smtClean="0">
                <a:solidFill>
                  <a:schemeClr val="tx1"/>
                </a:solidFill>
              </a:rPr>
              <a:t>ютерних іграх. </a:t>
            </a:r>
            <a:endParaRPr lang="ru-RU" b="0" dirty="0">
              <a:solidFill>
                <a:schemeClr val="tx1"/>
              </a:solidFill>
            </a:endParaRPr>
          </a:p>
        </p:txBody>
      </p:sp>
      <p:pic>
        <p:nvPicPr>
          <p:cNvPr id="4" name="Рисунок 3" descr="x_1980203b.jpg"/>
          <p:cNvPicPr>
            <a:picLocks noChangeAspect="1"/>
          </p:cNvPicPr>
          <p:nvPr/>
        </p:nvPicPr>
        <p:blipFill>
          <a:blip r:embed="rId2"/>
          <a:stretch>
            <a:fillRect/>
          </a:stretch>
        </p:blipFill>
        <p:spPr>
          <a:xfrm>
            <a:off x="214282" y="3000373"/>
            <a:ext cx="3429024" cy="3857628"/>
          </a:xfrm>
          <a:prstGeom prst="rect">
            <a:avLst/>
          </a:prstGeom>
          <a:ln>
            <a:noFill/>
          </a:ln>
          <a:effectLst>
            <a:softEdge rad="112500"/>
          </a:effectLst>
        </p:spPr>
      </p:pic>
      <p:pic>
        <p:nvPicPr>
          <p:cNvPr id="5" name="Рисунок 4" descr="x_d21c156d.jpg"/>
          <p:cNvPicPr>
            <a:picLocks noChangeAspect="1"/>
          </p:cNvPicPr>
          <p:nvPr/>
        </p:nvPicPr>
        <p:blipFill>
          <a:blip r:embed="rId3"/>
          <a:stretch>
            <a:fillRect/>
          </a:stretch>
        </p:blipFill>
        <p:spPr>
          <a:xfrm>
            <a:off x="6143636" y="3071811"/>
            <a:ext cx="2786082" cy="3786190"/>
          </a:xfrm>
          <a:prstGeom prst="rect">
            <a:avLst/>
          </a:prstGeom>
          <a:ln>
            <a:noFill/>
          </a:ln>
          <a:effectLst>
            <a:softEdge rad="112500"/>
          </a:effectLst>
        </p:spPr>
      </p:pic>
      <p:pic>
        <p:nvPicPr>
          <p:cNvPr id="6" name="Рисунок 5" descr="x_ce06fcd0.jpg"/>
          <p:cNvPicPr>
            <a:picLocks noChangeAspect="1"/>
          </p:cNvPicPr>
          <p:nvPr/>
        </p:nvPicPr>
        <p:blipFill>
          <a:blip r:embed="rId4"/>
          <a:stretch>
            <a:fillRect/>
          </a:stretch>
        </p:blipFill>
        <p:spPr>
          <a:xfrm>
            <a:off x="3714744" y="3500438"/>
            <a:ext cx="2401350" cy="2214578"/>
          </a:xfrm>
          <a:prstGeom prst="rect">
            <a:avLst/>
          </a:prstGeom>
          <a:ln>
            <a:noFill/>
          </a:ln>
          <a:effectLst>
            <a:softEdge rad="112500"/>
          </a:effectLst>
        </p:spPr>
      </p:pic>
      <p:sp>
        <p:nvSpPr>
          <p:cNvPr id="7" name="Заголовок 1"/>
          <p:cNvSpPr txBox="1">
            <a:spLocks/>
          </p:cNvSpPr>
          <p:nvPr/>
        </p:nvSpPr>
        <p:spPr>
          <a:xfrm>
            <a:off x="3571868" y="6286520"/>
            <a:ext cx="2643206" cy="285752"/>
          </a:xfrm>
          <a:prstGeom prst="rect">
            <a:avLst/>
          </a:prstGeom>
        </p:spPr>
        <p:style>
          <a:lnRef idx="1">
            <a:schemeClr val="accent2"/>
          </a:lnRef>
          <a:fillRef idx="2">
            <a:schemeClr val="accent2"/>
          </a:fillRef>
          <a:effectRef idx="1">
            <a:schemeClr val="accent2"/>
          </a:effectRef>
          <a:fontRef idx="minor">
            <a:schemeClr val="dk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1100" b="1" i="0" u="none" strike="noStrike" kern="1200" cap="small" spc="0" normalizeH="0" baseline="0" noProof="0" smtClean="0">
                <a:ln>
                  <a:noFill/>
                </a:ln>
                <a:solidFill>
                  <a:schemeClr val="tx2"/>
                </a:solidFill>
                <a:effectLst/>
                <a:uLnTx/>
                <a:uFillTx/>
                <a:latin typeface="+mj-lt"/>
                <a:ea typeface="+mj-ea"/>
                <a:cs typeface="+mj-cs"/>
              </a:rPr>
              <a:t>Приклади тривимірної графіки</a:t>
            </a:r>
            <a:endParaRPr kumimoji="0" lang="ru-RU" sz="11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ransition advTm="20000">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643050"/>
            <a:ext cx="7029472" cy="2571768"/>
          </a:xfrm>
        </p:spPr>
        <p:txBody>
          <a:bodyPr>
            <a:normAutofit/>
          </a:bodyPr>
          <a:lstStyle/>
          <a:p>
            <a:pPr algn="ctr"/>
            <a:r>
              <a:rPr lang="uk-UA" sz="5400" i="1" dirty="0" smtClean="0">
                <a:solidFill>
                  <a:schemeClr val="bg1">
                    <a:lumMod val="50000"/>
                  </a:schemeClr>
                </a:solidFill>
              </a:rPr>
              <a:t>Характеристика</a:t>
            </a:r>
            <a:br>
              <a:rPr lang="uk-UA" sz="5400" i="1" dirty="0" smtClean="0">
                <a:solidFill>
                  <a:schemeClr val="bg1">
                    <a:lumMod val="50000"/>
                  </a:schemeClr>
                </a:solidFill>
              </a:rPr>
            </a:br>
            <a:r>
              <a:rPr lang="uk-UA" sz="5400" i="1" dirty="0" smtClean="0">
                <a:solidFill>
                  <a:schemeClr val="bg1">
                    <a:lumMod val="50000"/>
                  </a:schemeClr>
                </a:solidFill>
              </a:rPr>
              <a:t>комп</a:t>
            </a:r>
            <a:r>
              <a:rPr lang="en-US" sz="5400" i="1" dirty="0" smtClean="0">
                <a:solidFill>
                  <a:schemeClr val="bg1">
                    <a:lumMod val="50000"/>
                  </a:schemeClr>
                </a:solidFill>
              </a:rPr>
              <a:t>’</a:t>
            </a:r>
            <a:r>
              <a:rPr lang="uk-UA" sz="5400" i="1" dirty="0" smtClean="0">
                <a:solidFill>
                  <a:schemeClr val="bg1">
                    <a:lumMod val="50000"/>
                  </a:schemeClr>
                </a:solidFill>
              </a:rPr>
              <a:t>ютерної графіки </a:t>
            </a:r>
            <a:endParaRPr lang="ru-RU" sz="5400" i="1" dirty="0">
              <a:solidFill>
                <a:schemeClr val="bg1">
                  <a:lumMod val="50000"/>
                </a:schemeClr>
              </a:solidFill>
            </a:endParaRPr>
          </a:p>
        </p:txBody>
      </p:sp>
      <p:sp>
        <p:nvSpPr>
          <p:cNvPr id="3" name="Текст 2"/>
          <p:cNvSpPr>
            <a:spLocks noGrp="1"/>
          </p:cNvSpPr>
          <p:nvPr>
            <p:ph type="body" idx="1"/>
          </p:nvPr>
        </p:nvSpPr>
        <p:spPr/>
        <p:txBody>
          <a:bodyPr/>
          <a:lstStyle/>
          <a:p>
            <a:endParaRPr lang="ru-RU" dirty="0"/>
          </a:p>
        </p:txBody>
      </p:sp>
    </p:spTree>
  </p:cSld>
  <p:clrMapOvr>
    <a:masterClrMapping/>
  </p:clrMapOvr>
  <p:transition advTm="3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Растрова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sz="quarter" idx="2"/>
          </p:nvPr>
        </p:nvSpPr>
        <p:spPr/>
        <p:txBody>
          <a:bodyPr>
            <a:normAutofit/>
          </a:bodyPr>
          <a:lstStyle/>
          <a:p>
            <a:pPr fontAlgn="base"/>
            <a:r>
              <a:rPr lang="uk-UA" dirty="0" smtClean="0"/>
              <a:t>Реалістичність зображень;</a:t>
            </a:r>
            <a:endParaRPr lang="ru-RU" dirty="0" smtClean="0"/>
          </a:p>
          <a:p>
            <a:pPr fontAlgn="base"/>
            <a:r>
              <a:rPr lang="uk-UA" dirty="0" smtClean="0"/>
              <a:t>Природність кольорів</a:t>
            </a:r>
            <a:endParaRPr lang="ru-RU" dirty="0" smtClean="0"/>
          </a:p>
          <a:p>
            <a:pPr fontAlgn="base"/>
            <a:r>
              <a:rPr lang="uk-UA" dirty="0" smtClean="0"/>
              <a:t>Можливість отримання зображень за допомогою  спеціальних пристроїв</a:t>
            </a:r>
            <a:endParaRPr lang="ru-RU" dirty="0" smtClean="0"/>
          </a:p>
          <a:p>
            <a:endParaRPr lang="ru-RU" dirty="0"/>
          </a:p>
        </p:txBody>
      </p:sp>
      <p:sp>
        <p:nvSpPr>
          <p:cNvPr id="4" name="Содержимое 3"/>
          <p:cNvSpPr>
            <a:spLocks noGrp="1"/>
          </p:cNvSpPr>
          <p:nvPr>
            <p:ph sz="quarter" idx="4"/>
          </p:nvPr>
        </p:nvSpPr>
        <p:spPr/>
        <p:txBody>
          <a:bodyPr>
            <a:normAutofit lnSpcReduction="10000"/>
          </a:bodyPr>
          <a:lstStyle/>
          <a:p>
            <a:pPr fontAlgn="base"/>
            <a:r>
              <a:rPr lang="uk-UA" dirty="0" smtClean="0"/>
              <a:t>Великий обсяг даних</a:t>
            </a:r>
            <a:endParaRPr lang="ru-RU" dirty="0" smtClean="0"/>
          </a:p>
          <a:p>
            <a:pPr fontAlgn="base"/>
            <a:r>
              <a:rPr lang="uk-UA" dirty="0" smtClean="0"/>
              <a:t>Пікселізація зображення при збільшенні масштабу перегляду або збільшені розміру масштабу;</a:t>
            </a:r>
            <a:endParaRPr lang="ru-RU" dirty="0" smtClean="0"/>
          </a:p>
          <a:p>
            <a:pPr fontAlgn="base"/>
            <a:r>
              <a:rPr lang="uk-UA" dirty="0" smtClean="0"/>
              <a:t>Складність редагування окремих елементів зображення</a:t>
            </a:r>
          </a:p>
          <a:p>
            <a:endParaRPr lang="ru-RU" dirty="0"/>
          </a:p>
        </p:txBody>
      </p:sp>
      <p:sp>
        <p:nvSpPr>
          <p:cNvPr id="5" name="Текст 4"/>
          <p:cNvSpPr>
            <a:spLocks noGrp="1"/>
          </p:cNvSpPr>
          <p:nvPr>
            <p:ph type="body" sz="quarter" idx="1"/>
          </p:nvPr>
        </p:nvSpPr>
        <p:spPr/>
        <p:txBody>
          <a:bodyPr/>
          <a:lstStyle/>
          <a:p>
            <a:pPr algn="ctr"/>
            <a:r>
              <a:rPr lang="uk-UA" dirty="0" smtClean="0">
                <a:effectLst>
                  <a:outerShdw blurRad="38100" dist="38100" dir="2700000" algn="tl">
                    <a:srgbClr val="000000">
                      <a:alpha val="43137"/>
                    </a:srgbClr>
                  </a:outerShdw>
                </a:effectLst>
              </a:rPr>
              <a:t>Переваги</a:t>
            </a:r>
            <a:endParaRPr lang="ru-RU" dirty="0">
              <a:effectLst>
                <a:outerShdw blurRad="38100" dist="38100" dir="2700000" algn="tl">
                  <a:srgbClr val="000000">
                    <a:alpha val="43137"/>
                  </a:srgbClr>
                </a:outerShdw>
              </a:effectLst>
            </a:endParaRPr>
          </a:p>
        </p:txBody>
      </p:sp>
      <p:sp>
        <p:nvSpPr>
          <p:cNvPr id="6" name="Текст 5"/>
          <p:cNvSpPr>
            <a:spLocks noGrp="1"/>
          </p:cNvSpPr>
          <p:nvPr>
            <p:ph type="body" sz="quarter" idx="3"/>
          </p:nvPr>
        </p:nvSpPr>
        <p:spPr/>
        <p:txBody>
          <a:bodyPr/>
          <a:lstStyle/>
          <a:p>
            <a:pPr algn="ctr"/>
            <a:r>
              <a:rPr lang="uk-UA" dirty="0" smtClean="0">
                <a:effectLst>
                  <a:outerShdw blurRad="38100" dist="38100" dir="2700000" algn="tl">
                    <a:srgbClr val="000000">
                      <a:alpha val="43137"/>
                    </a:srgbClr>
                  </a:outerShdw>
                </a:effectLst>
              </a:rPr>
              <a:t>Недоліки</a:t>
            </a:r>
            <a:endParaRPr lang="ru-RU" dirty="0">
              <a:effectLst>
                <a:outerShdw blurRad="38100" dist="38100" dir="2700000" algn="tl">
                  <a:srgbClr val="000000">
                    <a:alpha val="43137"/>
                  </a:srgbClr>
                </a:outerShdw>
              </a:effectLst>
            </a:endParaRPr>
          </a:p>
        </p:txBody>
      </p:sp>
    </p:spTree>
  </p:cSld>
  <p:clrMapOvr>
    <a:masterClrMapping/>
  </p:clrMapOvr>
  <p:transition advTm="8000">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Векторна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sz="quarter" idx="2"/>
          </p:nvPr>
        </p:nvSpPr>
        <p:spPr/>
        <p:txBody>
          <a:bodyPr/>
          <a:lstStyle/>
          <a:p>
            <a:r>
              <a:rPr lang="ru-RU" dirty="0" smtClean="0"/>
              <a:t>Невеликі за розміром файли зображень;</a:t>
            </a:r>
          </a:p>
          <a:p>
            <a:r>
              <a:rPr lang="ru-RU" dirty="0" smtClean="0"/>
              <a:t>Збереження якості при масштабуванні</a:t>
            </a:r>
          </a:p>
          <a:p>
            <a:r>
              <a:rPr lang="ru-RU" dirty="0" smtClean="0"/>
              <a:t>Легкість  модифікації зображень</a:t>
            </a:r>
          </a:p>
          <a:p>
            <a:endParaRPr lang="ru-RU" dirty="0"/>
          </a:p>
        </p:txBody>
      </p:sp>
      <p:sp>
        <p:nvSpPr>
          <p:cNvPr id="4" name="Содержимое 3"/>
          <p:cNvSpPr>
            <a:spLocks noGrp="1"/>
          </p:cNvSpPr>
          <p:nvPr>
            <p:ph sz="quarter" idx="4"/>
          </p:nvPr>
        </p:nvSpPr>
        <p:spPr/>
        <p:txBody>
          <a:bodyPr/>
          <a:lstStyle/>
          <a:p>
            <a:r>
              <a:rPr lang="ru-RU" dirty="0" smtClean="0"/>
              <a:t>Схематичність зображення</a:t>
            </a:r>
          </a:p>
          <a:p>
            <a:r>
              <a:rPr lang="ru-RU" dirty="0" smtClean="0"/>
              <a:t>Неприродність кольорів при відтворенні реальних об</a:t>
            </a:r>
            <a:r>
              <a:rPr lang="en-US" dirty="0" smtClean="0"/>
              <a:t>’</a:t>
            </a:r>
            <a:r>
              <a:rPr lang="uk-UA" dirty="0" smtClean="0"/>
              <a:t>є</a:t>
            </a:r>
            <a:r>
              <a:rPr lang="ru-RU" dirty="0" smtClean="0"/>
              <a:t>кті</a:t>
            </a:r>
            <a:r>
              <a:rPr lang="ru-RU" sz="2000" dirty="0" smtClean="0"/>
              <a:t>в</a:t>
            </a:r>
          </a:p>
          <a:p>
            <a:endParaRPr lang="ru-RU" dirty="0"/>
          </a:p>
        </p:txBody>
      </p:sp>
      <p:sp>
        <p:nvSpPr>
          <p:cNvPr id="5" name="Текст 4"/>
          <p:cNvSpPr>
            <a:spLocks noGrp="1"/>
          </p:cNvSpPr>
          <p:nvPr>
            <p:ph type="body" sz="quarter" idx="1"/>
          </p:nvPr>
        </p:nvSpPr>
        <p:spPr/>
        <p:txBody>
          <a:bodyPr/>
          <a:lstStyle/>
          <a:p>
            <a:pPr algn="ctr"/>
            <a:r>
              <a:rPr lang="uk-UA" dirty="0" smtClean="0">
                <a:solidFill>
                  <a:schemeClr val="bg1"/>
                </a:solidFill>
                <a:effectLst>
                  <a:outerShdw blurRad="38100" dist="38100" dir="2700000" algn="tl">
                    <a:srgbClr val="000000">
                      <a:alpha val="43137"/>
                    </a:srgbClr>
                  </a:outerShdw>
                </a:effectLst>
              </a:rPr>
              <a:t>Переваги</a:t>
            </a:r>
            <a:endParaRPr lang="ru-RU" dirty="0">
              <a:solidFill>
                <a:schemeClr val="bg1"/>
              </a:solidFill>
              <a:effectLst>
                <a:outerShdw blurRad="38100" dist="38100" dir="2700000" algn="tl">
                  <a:srgbClr val="000000">
                    <a:alpha val="43137"/>
                  </a:srgbClr>
                </a:outerShdw>
              </a:effectLst>
            </a:endParaRPr>
          </a:p>
        </p:txBody>
      </p:sp>
      <p:sp>
        <p:nvSpPr>
          <p:cNvPr id="6" name="Текст 5"/>
          <p:cNvSpPr>
            <a:spLocks noGrp="1"/>
          </p:cNvSpPr>
          <p:nvPr>
            <p:ph type="body" sz="quarter" idx="3"/>
          </p:nvPr>
        </p:nvSpPr>
        <p:spPr/>
        <p:txBody>
          <a:bodyPr/>
          <a:lstStyle/>
          <a:p>
            <a:pPr algn="ctr"/>
            <a:r>
              <a:rPr lang="uk-UA" dirty="0" smtClean="0">
                <a:effectLst>
                  <a:outerShdw blurRad="38100" dist="38100" dir="2700000" algn="tl">
                    <a:srgbClr val="000000">
                      <a:alpha val="43137"/>
                    </a:srgbClr>
                  </a:outerShdw>
                </a:effectLst>
              </a:rPr>
              <a:t>Недоліки</a:t>
            </a:r>
            <a:endParaRPr lang="ru-RU" dirty="0">
              <a:effectLst>
                <a:outerShdw blurRad="38100" dist="38100" dir="2700000" algn="tl">
                  <a:srgbClr val="000000">
                    <a:alpha val="43137"/>
                  </a:srgbClr>
                </a:outerShdw>
              </a:effectLst>
            </a:endParaRPr>
          </a:p>
        </p:txBody>
      </p:sp>
      <p:sp>
        <p:nvSpPr>
          <p:cNvPr id="7" name="Прямоугольник 6"/>
          <p:cNvSpPr/>
          <p:nvPr/>
        </p:nvSpPr>
        <p:spPr>
          <a:xfrm>
            <a:off x="857224" y="1500174"/>
            <a:ext cx="2850158" cy="707886"/>
          </a:xfrm>
          <a:prstGeom prst="rect">
            <a:avLst/>
          </a:prstGeom>
          <a:noFill/>
        </p:spPr>
        <p:txBody>
          <a:bodyPr wrap="square" lIns="91440" tIns="45720" rIns="91440" bIns="45720">
            <a:spAutoFit/>
          </a:bodyPr>
          <a:lstStyle/>
          <a:p>
            <a:pPr algn="ctr"/>
            <a:endParaRPr lang="ru-RU"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Tm="8000">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Фрактальна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sz="quarter" idx="2"/>
          </p:nvPr>
        </p:nvSpPr>
        <p:spPr/>
        <p:txBody>
          <a:bodyPr/>
          <a:lstStyle/>
          <a:p>
            <a:r>
              <a:rPr lang="ru-RU" dirty="0" smtClean="0"/>
              <a:t>Малі обсяги данних;</a:t>
            </a:r>
          </a:p>
          <a:p>
            <a:r>
              <a:rPr lang="ru-RU" dirty="0" smtClean="0"/>
              <a:t>Простота  модифікації зображень;</a:t>
            </a:r>
          </a:p>
          <a:p>
            <a:r>
              <a:rPr lang="ru-RU" dirty="0" smtClean="0"/>
              <a:t>Можливість деталізації зображень.</a:t>
            </a:r>
          </a:p>
          <a:p>
            <a:endParaRPr lang="ru-RU" dirty="0"/>
          </a:p>
        </p:txBody>
      </p:sp>
      <p:sp>
        <p:nvSpPr>
          <p:cNvPr id="4" name="Содержимое 3"/>
          <p:cNvSpPr>
            <a:spLocks noGrp="1"/>
          </p:cNvSpPr>
          <p:nvPr>
            <p:ph sz="quarter" idx="4"/>
          </p:nvPr>
        </p:nvSpPr>
        <p:spPr/>
        <p:txBody>
          <a:bodyPr/>
          <a:lstStyle/>
          <a:p>
            <a:r>
              <a:rPr lang="ru-RU" dirty="0" smtClean="0"/>
              <a:t>Абстрактність зображень</a:t>
            </a:r>
          </a:p>
          <a:p>
            <a:r>
              <a:rPr lang="ru-RU" dirty="0" smtClean="0"/>
              <a:t>Необхідність використання досить складних  математичних понять і формул</a:t>
            </a:r>
          </a:p>
          <a:p>
            <a:endParaRPr lang="ru-RU" dirty="0"/>
          </a:p>
        </p:txBody>
      </p:sp>
      <p:sp>
        <p:nvSpPr>
          <p:cNvPr id="5" name="Текст 4"/>
          <p:cNvSpPr>
            <a:spLocks noGrp="1"/>
          </p:cNvSpPr>
          <p:nvPr>
            <p:ph type="body" sz="quarter" idx="1"/>
          </p:nvPr>
        </p:nvSpPr>
        <p:spPr/>
        <p:txBody>
          <a:bodyPr/>
          <a:lstStyle/>
          <a:p>
            <a:pPr algn="ctr"/>
            <a:r>
              <a:rPr lang="uk-UA" dirty="0" smtClean="0"/>
              <a:t>Переваги</a:t>
            </a:r>
            <a:endParaRPr lang="ru-RU" dirty="0"/>
          </a:p>
        </p:txBody>
      </p:sp>
      <p:sp>
        <p:nvSpPr>
          <p:cNvPr id="6" name="Текст 5"/>
          <p:cNvSpPr>
            <a:spLocks noGrp="1"/>
          </p:cNvSpPr>
          <p:nvPr>
            <p:ph type="body" sz="quarter" idx="3"/>
          </p:nvPr>
        </p:nvSpPr>
        <p:spPr/>
        <p:txBody>
          <a:bodyPr/>
          <a:lstStyle/>
          <a:p>
            <a:pPr algn="ctr"/>
            <a:r>
              <a:rPr lang="uk-UA" dirty="0" smtClean="0"/>
              <a:t>Недоліки</a:t>
            </a:r>
            <a:endParaRPr lang="ru-RU" dirty="0"/>
          </a:p>
        </p:txBody>
      </p:sp>
    </p:spTree>
  </p:cSld>
  <p:clrMapOvr>
    <a:masterClrMapping/>
  </p:clrMapOvr>
  <p:transition advTm="8000">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Тривимірна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sz="quarter" idx="2"/>
          </p:nvPr>
        </p:nvSpPr>
        <p:spPr/>
        <p:txBody>
          <a:bodyPr/>
          <a:lstStyle/>
          <a:p>
            <a:r>
              <a:rPr lang="ru-RU" dirty="0" smtClean="0"/>
              <a:t>Об</a:t>
            </a:r>
            <a:r>
              <a:rPr lang="en-US" dirty="0" smtClean="0"/>
              <a:t>’</a:t>
            </a:r>
            <a:r>
              <a:rPr lang="ru-RU" dirty="0" smtClean="0"/>
              <a:t>ємність зображення</a:t>
            </a:r>
          </a:p>
          <a:p>
            <a:r>
              <a:rPr lang="ru-RU" dirty="0" smtClean="0"/>
              <a:t>Можливість моделювання реальних об</a:t>
            </a:r>
            <a:r>
              <a:rPr lang="en-US" dirty="0" smtClean="0"/>
              <a:t>’</a:t>
            </a:r>
            <a:r>
              <a:rPr lang="ru-RU" dirty="0" smtClean="0"/>
              <a:t>єктів</a:t>
            </a:r>
          </a:p>
          <a:p>
            <a:endParaRPr lang="ru-RU" dirty="0"/>
          </a:p>
        </p:txBody>
      </p:sp>
      <p:sp>
        <p:nvSpPr>
          <p:cNvPr id="4" name="Содержимое 3"/>
          <p:cNvSpPr>
            <a:spLocks noGrp="1"/>
          </p:cNvSpPr>
          <p:nvPr>
            <p:ph sz="quarter" idx="4"/>
          </p:nvPr>
        </p:nvSpPr>
        <p:spPr/>
        <p:txBody>
          <a:bodyPr/>
          <a:lstStyle/>
          <a:p>
            <a:r>
              <a:rPr lang="ru-RU" dirty="0" smtClean="0"/>
              <a:t>Складність створення і редагування</a:t>
            </a:r>
          </a:p>
          <a:p>
            <a:r>
              <a:rPr lang="ru-RU" dirty="0" smtClean="0"/>
              <a:t>Підвищені вимоги до  апаратної складової комп</a:t>
            </a:r>
            <a:r>
              <a:rPr lang="en-US" dirty="0" smtClean="0"/>
              <a:t>’</a:t>
            </a:r>
            <a:r>
              <a:rPr lang="ru-RU" dirty="0" smtClean="0"/>
              <a:t>ютера</a:t>
            </a:r>
          </a:p>
          <a:p>
            <a:endParaRPr lang="ru-RU" dirty="0"/>
          </a:p>
        </p:txBody>
      </p:sp>
      <p:sp>
        <p:nvSpPr>
          <p:cNvPr id="5" name="Текст 4"/>
          <p:cNvSpPr>
            <a:spLocks noGrp="1"/>
          </p:cNvSpPr>
          <p:nvPr>
            <p:ph type="body" sz="quarter" idx="1"/>
          </p:nvPr>
        </p:nvSpPr>
        <p:spPr/>
        <p:txBody>
          <a:bodyPr/>
          <a:lstStyle/>
          <a:p>
            <a:pPr algn="ctr"/>
            <a:r>
              <a:rPr lang="uk-UA" dirty="0" smtClean="0"/>
              <a:t>Переваги</a:t>
            </a:r>
            <a:endParaRPr lang="ru-RU" dirty="0"/>
          </a:p>
        </p:txBody>
      </p:sp>
      <p:sp>
        <p:nvSpPr>
          <p:cNvPr id="6" name="Текст 5"/>
          <p:cNvSpPr>
            <a:spLocks noGrp="1"/>
          </p:cNvSpPr>
          <p:nvPr>
            <p:ph type="body" sz="quarter" idx="3"/>
          </p:nvPr>
        </p:nvSpPr>
        <p:spPr/>
        <p:txBody>
          <a:bodyPr/>
          <a:lstStyle/>
          <a:p>
            <a:pPr algn="ctr"/>
            <a:r>
              <a:rPr lang="uk-UA" dirty="0" smtClean="0"/>
              <a:t>Недоліки</a:t>
            </a:r>
            <a:endParaRPr lang="ru-RU" dirty="0"/>
          </a:p>
        </p:txBody>
      </p:sp>
    </p:spTree>
  </p:cSld>
  <p:clrMapOvr>
    <a:masterClrMapping/>
  </p:clrMapOvr>
  <p:transition advTm="8000">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467600" cy="1143000"/>
          </a:xfrm>
        </p:spPr>
        <p:txBody>
          <a:bodyPr>
            <a:normAutofit/>
          </a:bodyPr>
          <a:lstStyle/>
          <a:p>
            <a:pPr algn="ctr"/>
            <a:r>
              <a:rPr lang="uk-UA" sz="4800" b="1" i="1" dirty="0" smtClean="0">
                <a:solidFill>
                  <a:schemeClr val="bg1">
                    <a:lumMod val="50000"/>
                  </a:schemeClr>
                </a:solidFill>
                <a:effectLst>
                  <a:outerShdw blurRad="38100" dist="38100" dir="2700000" algn="tl">
                    <a:srgbClr val="000000">
                      <a:alpha val="43137"/>
                    </a:srgbClr>
                  </a:outerShdw>
                </a:effectLst>
              </a:rPr>
              <a:t>Колірні моделі</a:t>
            </a:r>
            <a:endParaRPr lang="ru-RU" sz="4800" b="1" i="1" dirty="0">
              <a:solidFill>
                <a:schemeClr val="bg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1357290" y="2071678"/>
            <a:ext cx="6043626" cy="3902208"/>
          </a:xfrm>
        </p:spPr>
        <p:txBody>
          <a:bodyPr>
            <a:normAutofit/>
          </a:bodyPr>
          <a:lstStyle/>
          <a:p>
            <a:pPr algn="just">
              <a:buNone/>
            </a:pPr>
            <a:r>
              <a:rPr lang="uk-UA" sz="1800" dirty="0" smtClean="0">
                <a:latin typeface="Arial Unicode MS" pitchFamily="34" charset="-128"/>
                <a:ea typeface="Arial Unicode MS" pitchFamily="34" charset="-128"/>
                <a:cs typeface="Arial Unicode MS" pitchFamily="34" charset="-128"/>
              </a:rPr>
              <a:t>		Ще одною характеристикою компютерного графічного зображення є спосіб утворення різних кольорів на основі певних базових компоненті. Ця характеристика отмимала назву </a:t>
            </a:r>
          </a:p>
          <a:p>
            <a:pPr algn="ctr">
              <a:buNone/>
            </a:pPr>
            <a:r>
              <a:rPr lang="uk-UA" sz="3600" b="1" i="1" dirty="0" smtClean="0">
                <a:solidFill>
                  <a:srgbClr val="FF0000"/>
                </a:solidFill>
                <a:effectLst>
                  <a:outerShdw blurRad="38100" dist="38100" dir="2700000" algn="tl">
                    <a:srgbClr val="000000">
                      <a:alpha val="43137"/>
                    </a:srgbClr>
                  </a:outerShdw>
                </a:effectLst>
                <a:latin typeface="DS Kork" pitchFamily="2" charset="-52"/>
              </a:rPr>
              <a:t>“</a:t>
            </a:r>
            <a:r>
              <a:rPr lang="en-US" sz="3600" b="1" i="1" dirty="0" smtClean="0">
                <a:solidFill>
                  <a:srgbClr val="FF0000"/>
                </a:solidFill>
                <a:effectLst>
                  <a:outerShdw blurRad="38100" dist="38100" dir="2700000" algn="tl">
                    <a:srgbClr val="000000">
                      <a:alpha val="43137"/>
                    </a:srgbClr>
                  </a:outerShdw>
                </a:effectLst>
                <a:latin typeface="DS Kork" pitchFamily="2" charset="-52"/>
              </a:rPr>
              <a:t> </a:t>
            </a:r>
            <a:r>
              <a:rPr lang="uk-UA" sz="3600" b="1" i="1" dirty="0" smtClean="0">
                <a:solidFill>
                  <a:srgbClr val="FF0000"/>
                </a:solidFill>
                <a:effectLst>
                  <a:outerShdw blurRad="38100" dist="38100" dir="2700000" algn="tl">
                    <a:srgbClr val="000000">
                      <a:alpha val="43137"/>
                    </a:srgbClr>
                  </a:outerShdw>
                </a:effectLst>
                <a:latin typeface="WindCTT" pitchFamily="18" charset="0"/>
              </a:rPr>
              <a:t>Колірна модель ” .</a:t>
            </a:r>
            <a:endParaRPr lang="en-US" sz="3600" b="1" i="1" dirty="0" smtClean="0">
              <a:solidFill>
                <a:srgbClr val="FF0000"/>
              </a:solidFill>
              <a:effectLst>
                <a:outerShdw blurRad="38100" dist="38100" dir="2700000" algn="tl">
                  <a:srgbClr val="000000">
                    <a:alpha val="43137"/>
                  </a:srgbClr>
                </a:outerShdw>
              </a:effectLst>
              <a:latin typeface="WindCTT" pitchFamily="18" charset="0"/>
            </a:endParaRPr>
          </a:p>
          <a:p>
            <a:pPr algn="just">
              <a:buNone/>
            </a:pPr>
            <a:r>
              <a:rPr lang="uk-UA" sz="1800" dirty="0" smtClean="0">
                <a:latin typeface="Arial Unicode MS" pitchFamily="34" charset="-128"/>
                <a:ea typeface="Arial Unicode MS" pitchFamily="34" charset="-128"/>
                <a:cs typeface="Arial Unicode MS" pitchFamily="34" charset="-128"/>
              </a:rPr>
              <a:t>	Існує багато різних колірних моделей. Вибір тієї чи іншої з них визначається тим, де буде використовуватися дане графічне зображення, а в комп</a:t>
            </a:r>
            <a:r>
              <a:rPr lang="en-US" sz="1800" dirty="0" smtClean="0">
                <a:latin typeface="Arial Unicode MS" pitchFamily="34" charset="-128"/>
                <a:ea typeface="Arial Unicode MS" pitchFamily="34" charset="-128"/>
                <a:cs typeface="Arial Unicode MS" pitchFamily="34" charset="-128"/>
              </a:rPr>
              <a:t>’</a:t>
            </a:r>
            <a:r>
              <a:rPr lang="uk-UA" sz="1800" dirty="0" smtClean="0">
                <a:latin typeface="Arial Unicode MS" pitchFamily="34" charset="-128"/>
                <a:ea typeface="Arial Unicode MS" pitchFamily="34" charset="-128"/>
                <a:cs typeface="Arial Unicode MS" pitchFamily="34" charset="-128"/>
              </a:rPr>
              <a:t>ютерній графіці найчастіше використовуються колірні моделі </a:t>
            </a:r>
            <a:r>
              <a:rPr lang="en-US" sz="1800" i="1" dirty="0" smtClean="0">
                <a:latin typeface="Arial Unicode MS" pitchFamily="34" charset="-128"/>
                <a:ea typeface="Arial Unicode MS" pitchFamily="34" charset="-128"/>
                <a:cs typeface="Arial Unicode MS" pitchFamily="34" charset="-128"/>
              </a:rPr>
              <a:t>RGB,GMYK,HSB</a:t>
            </a:r>
            <a:r>
              <a:rPr lang="uk-UA" sz="1800" b="1" i="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ru-RU" sz="1800" dirty="0">
              <a:latin typeface="Arial Unicode MS" pitchFamily="34" charset="-128"/>
              <a:ea typeface="Arial Unicode MS" pitchFamily="34" charset="-128"/>
              <a:cs typeface="Arial Unicode MS" pitchFamily="34" charset="-128"/>
            </a:endParaRPr>
          </a:p>
        </p:txBody>
      </p:sp>
    </p:spTree>
  </p:cSld>
  <p:clrMapOvr>
    <a:masterClrMapping/>
  </p:clrMapOvr>
  <p:transition advTm="700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96204" cy="1131910"/>
          </a:xfrm>
        </p:spPr>
        <p:txBody>
          <a:bodyPr>
            <a:noAutofit/>
          </a:bodyPr>
          <a:lstStyle/>
          <a:p>
            <a:pPr algn="ctr"/>
            <a:r>
              <a:rPr lang="uk-UA" sz="4800" dirty="0" smtClean="0">
                <a:solidFill>
                  <a:schemeClr val="bg1">
                    <a:lumMod val="50000"/>
                  </a:schemeClr>
                </a:solidFill>
                <a:effectLst>
                  <a:outerShdw blurRad="38100" dist="38100" dir="2700000" algn="tl">
                    <a:srgbClr val="000000">
                      <a:alpha val="43137"/>
                    </a:srgbClr>
                  </a:outerShdw>
                </a:effectLst>
                <a:latin typeface="Arbat" pitchFamily="2" charset="0"/>
              </a:rPr>
              <a:t/>
            </a:r>
            <a:br>
              <a:rPr lang="uk-UA" sz="4800" dirty="0" smtClean="0">
                <a:solidFill>
                  <a:schemeClr val="bg1">
                    <a:lumMod val="50000"/>
                  </a:schemeClr>
                </a:solidFill>
                <a:effectLst>
                  <a:outerShdw blurRad="38100" dist="38100" dir="2700000" algn="tl">
                    <a:srgbClr val="000000">
                      <a:alpha val="43137"/>
                    </a:srgbClr>
                  </a:outerShdw>
                </a:effectLst>
                <a:latin typeface="Arbat" pitchFamily="2" charset="0"/>
              </a:rPr>
            </a:br>
            <a:r>
              <a:rPr lang="en-US" sz="4800" dirty="0" smtClean="0">
                <a:solidFill>
                  <a:schemeClr val="bg1">
                    <a:lumMod val="50000"/>
                  </a:schemeClr>
                </a:solidFill>
                <a:effectLst>
                  <a:outerShdw blurRad="38100" dist="38100" dir="2700000" algn="tl">
                    <a:srgbClr val="000000">
                      <a:alpha val="43137"/>
                    </a:srgbClr>
                  </a:outerShdw>
                </a:effectLst>
                <a:latin typeface="WindCTT" pitchFamily="18" charset="0"/>
              </a:rPr>
              <a:t/>
            </a:r>
            <a:br>
              <a:rPr lang="en-US" sz="4800" dirty="0" smtClean="0">
                <a:solidFill>
                  <a:schemeClr val="bg1">
                    <a:lumMod val="50000"/>
                  </a:schemeClr>
                </a:solidFill>
                <a:effectLst>
                  <a:outerShdw blurRad="38100" dist="38100" dir="2700000" algn="tl">
                    <a:srgbClr val="000000">
                      <a:alpha val="43137"/>
                    </a:srgbClr>
                  </a:outerShdw>
                </a:effectLst>
                <a:latin typeface="WindCTT" pitchFamily="18" charset="0"/>
              </a:rPr>
            </a:br>
            <a:r>
              <a:rPr lang="uk-UA" sz="4800" b="1" i="1" dirty="0" smtClean="0">
                <a:solidFill>
                  <a:schemeClr val="bg1">
                    <a:lumMod val="50000"/>
                  </a:schemeClr>
                </a:solidFill>
                <a:effectLst>
                  <a:outerShdw blurRad="38100" dist="38100" dir="2700000" algn="tl">
                    <a:srgbClr val="000000">
                      <a:alpha val="43137"/>
                    </a:srgbClr>
                  </a:outerShdw>
                </a:effectLst>
                <a:latin typeface="WindCTT" pitchFamily="18" charset="0"/>
              </a:rPr>
              <a:t>Колірна модель </a:t>
            </a:r>
            <a:r>
              <a:rPr lang="en-US" sz="4800" b="1" i="1" dirty="0" smtClean="0">
                <a:solidFill>
                  <a:schemeClr val="bg1">
                    <a:lumMod val="50000"/>
                  </a:schemeClr>
                </a:solidFill>
                <a:effectLst>
                  <a:outerShdw blurRad="38100" dist="38100" dir="2700000" algn="tl">
                    <a:srgbClr val="000000">
                      <a:alpha val="43137"/>
                    </a:srgbClr>
                  </a:outerShdw>
                </a:effectLst>
                <a:latin typeface="WindCTT" pitchFamily="18" charset="0"/>
              </a:rPr>
              <a:t>RGB</a:t>
            </a:r>
            <a:endParaRPr lang="ru-RU" sz="4800" i="1" u="sng" dirty="0">
              <a:solidFill>
                <a:schemeClr val="bg1">
                  <a:lumMod val="50000"/>
                </a:schemeClr>
              </a:solidFill>
              <a:effectLst>
                <a:outerShdw blurRad="38100" dist="38100" dir="2700000" algn="tl">
                  <a:srgbClr val="000000">
                    <a:alpha val="43137"/>
                  </a:srgbClr>
                </a:outerShdw>
              </a:effectLst>
              <a:latin typeface="Comic Sans MS" pitchFamily="66" charset="0"/>
            </a:endParaRPr>
          </a:p>
        </p:txBody>
      </p:sp>
      <p:sp>
        <p:nvSpPr>
          <p:cNvPr id="5" name="Содержимое 4"/>
          <p:cNvSpPr>
            <a:spLocks noGrp="1"/>
          </p:cNvSpPr>
          <p:nvPr>
            <p:ph sz="quarter" idx="1"/>
          </p:nvPr>
        </p:nvSpPr>
        <p:spPr/>
        <p:txBody>
          <a:bodyPr>
            <a:normAutofit/>
          </a:bodyPr>
          <a:lstStyle/>
          <a:p>
            <a:pPr>
              <a:buNone/>
            </a:pPr>
            <a:r>
              <a:rPr lang="ru-RU" sz="1800" dirty="0" smtClean="0"/>
              <a:t>У кол</a:t>
            </a:r>
            <a:r>
              <a:rPr lang="uk-UA" sz="1800" dirty="0" smtClean="0"/>
              <a:t>ірній моделі</a:t>
            </a:r>
            <a:r>
              <a:rPr lang="uk-UA" sz="1800" dirty="0" smtClean="0">
                <a:effectLst>
                  <a:outerShdw blurRad="38100" dist="38100" dir="2700000" algn="tl">
                    <a:srgbClr val="000000">
                      <a:alpha val="43137"/>
                    </a:srgbClr>
                  </a:outerShdw>
                </a:effectLst>
              </a:rPr>
              <a:t> </a:t>
            </a:r>
            <a:r>
              <a:rPr lang="en-US" sz="1800" i="1" dirty="0" smtClean="0"/>
              <a:t>RGB</a:t>
            </a:r>
            <a:r>
              <a:rPr lang="en-US" sz="1800" dirty="0" smtClean="0">
                <a:effectLst>
                  <a:outerShdw blurRad="38100" dist="38100" dir="2700000" algn="tl">
                    <a:srgbClr val="000000">
                      <a:alpha val="43137"/>
                    </a:srgbClr>
                  </a:outerShdw>
                </a:effectLst>
              </a:rPr>
              <a:t> </a:t>
            </a:r>
            <a:r>
              <a:rPr lang="uk-UA" sz="1800" dirty="0" smtClean="0"/>
              <a:t>будь-який колір утворюється з трьох основних компонентів : </a:t>
            </a:r>
          </a:p>
          <a:p>
            <a:pPr algn="ctr">
              <a:buNone/>
            </a:pPr>
            <a:r>
              <a:rPr lang="uk-UA" sz="3200" b="1" dirty="0" smtClean="0">
                <a:solidFill>
                  <a:schemeClr val="accent2"/>
                </a:solidFill>
                <a:effectLst>
                  <a:outerShdw blurRad="38100" dist="38100" dir="2700000" algn="tl">
                    <a:srgbClr val="000000">
                      <a:alpha val="43137"/>
                    </a:srgbClr>
                  </a:outerShdw>
                </a:effectLst>
              </a:rPr>
              <a:t>Червоного</a:t>
            </a:r>
            <a:r>
              <a:rPr lang="uk-UA" sz="3200" b="1" dirty="0" smtClean="0">
                <a:effectLst>
                  <a:outerShdw blurRad="38100" dist="38100" dir="2700000" algn="tl">
                    <a:srgbClr val="000000">
                      <a:alpha val="43137"/>
                    </a:srgbClr>
                  </a:outerShdw>
                </a:effectLst>
              </a:rPr>
              <a:t>, </a:t>
            </a:r>
            <a:r>
              <a:rPr lang="uk-UA" sz="3200" b="1" dirty="0" smtClean="0">
                <a:solidFill>
                  <a:srgbClr val="92D050"/>
                </a:solidFill>
                <a:effectLst>
                  <a:outerShdw blurRad="38100" dist="38100" dir="2700000" algn="tl">
                    <a:srgbClr val="000000">
                      <a:alpha val="43137"/>
                    </a:srgbClr>
                  </a:outerShdw>
                </a:effectLst>
              </a:rPr>
              <a:t>Зеленого</a:t>
            </a:r>
            <a:r>
              <a:rPr lang="uk-UA" sz="3200" b="1" dirty="0" smtClean="0">
                <a:effectLst>
                  <a:outerShdw blurRad="38100" dist="38100" dir="2700000" algn="tl">
                    <a:srgbClr val="000000">
                      <a:alpha val="43137"/>
                    </a:srgbClr>
                  </a:outerShdw>
                </a:effectLst>
              </a:rPr>
              <a:t>, </a:t>
            </a:r>
            <a:r>
              <a:rPr lang="uk-UA" sz="3200" b="1" dirty="0" smtClean="0">
                <a:solidFill>
                  <a:srgbClr val="00B0F0"/>
                </a:solidFill>
                <a:effectLst>
                  <a:outerShdw blurRad="38100" dist="38100" dir="2700000" algn="tl">
                    <a:srgbClr val="000000">
                      <a:alpha val="43137"/>
                    </a:srgbClr>
                  </a:outerShdw>
                </a:effectLst>
              </a:rPr>
              <a:t>Синього</a:t>
            </a:r>
            <a:r>
              <a:rPr lang="uk-UA" sz="3200" b="1" dirty="0" smtClean="0">
                <a:effectLst>
                  <a:outerShdw blurRad="38100" dist="38100" dir="2700000" algn="tl">
                    <a:srgbClr val="000000">
                      <a:alpha val="43137"/>
                    </a:srgbClr>
                  </a:outerShdw>
                </a:effectLst>
              </a:rPr>
              <a:t>.</a:t>
            </a:r>
            <a:r>
              <a:rPr lang="uk-UA" sz="1800" dirty="0" smtClean="0"/>
              <a:t/>
            </a:r>
            <a:br>
              <a:rPr lang="uk-UA" sz="1800" dirty="0" smtClean="0"/>
            </a:br>
            <a:endParaRPr lang="uk-UA" sz="1800" dirty="0" smtClean="0"/>
          </a:p>
          <a:p>
            <a:pPr>
              <a:buNone/>
            </a:pPr>
            <a:r>
              <a:rPr lang="uk-UA" sz="1800" dirty="0" smtClean="0"/>
              <a:t>Ці кольори називаються </a:t>
            </a:r>
            <a:r>
              <a:rPr lang="uk-UA" sz="1800" i="1" dirty="0" smtClean="0"/>
              <a:t>основними.</a:t>
            </a:r>
            <a:endParaRPr lang="ru-RU" sz="1800" i="1" dirty="0"/>
          </a:p>
        </p:txBody>
      </p:sp>
      <p:pic>
        <p:nvPicPr>
          <p:cNvPr id="4" name="Рисунок 3" descr="RGB.gif"/>
          <p:cNvPicPr>
            <a:picLocks noChangeAspect="1"/>
          </p:cNvPicPr>
          <p:nvPr/>
        </p:nvPicPr>
        <p:blipFill>
          <a:blip r:embed="rId2"/>
          <a:stretch>
            <a:fillRect/>
          </a:stretch>
        </p:blipFill>
        <p:spPr>
          <a:xfrm>
            <a:off x="2786050" y="3500438"/>
            <a:ext cx="3786214" cy="3157545"/>
          </a:xfrm>
          <a:prstGeom prst="rect">
            <a:avLst/>
          </a:prstGeom>
          <a:ln>
            <a:noFill/>
          </a:ln>
          <a:effectLst>
            <a:glow rad="228600">
              <a:schemeClr val="bg1">
                <a:alpha val="40000"/>
              </a:schemeClr>
            </a:glow>
            <a:outerShdw blurRad="292100" dist="139700" dir="2700000" algn="tl" rotWithShape="0">
              <a:srgbClr val="333333">
                <a:alpha val="65000"/>
              </a:srgbClr>
            </a:outerShdw>
            <a:reflection blurRad="6350" stA="52000" endA="300" endPos="35000" dir="5400000" sy="-100000" algn="bl" rotWithShape="0"/>
          </a:effectLst>
        </p:spPr>
      </p:pic>
    </p:spTree>
  </p:cSld>
  <p:clrMapOvr>
    <a:masterClrMapping/>
  </p:clrMapOvr>
  <p:transition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71600" y="980728"/>
            <a:ext cx="7467600" cy="1368152"/>
          </a:xfrm>
        </p:spPr>
        <p:txBody>
          <a:bodyPr>
            <a:normAutofit fontScale="90000"/>
          </a:bodyPr>
          <a:lstStyle/>
          <a:p>
            <a:r>
              <a:rPr lang="uk-UA" sz="22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Комп</a:t>
            </a:r>
            <a:r>
              <a:rPr lang="en-US" sz="22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uk-UA" sz="22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ютерна графіка </a:t>
            </a:r>
            <a:r>
              <a:rPr lang="uk-UA" sz="2200" b="1" i="1" dirty="0" smtClean="0">
                <a:solidFill>
                  <a:schemeClr val="tx1">
                    <a:lumMod val="50000"/>
                    <a:lumOff val="50000"/>
                  </a:schemeClr>
                </a:solidFill>
                <a:effectLst>
                  <a:outerShdw blurRad="38100" dist="38100" dir="2700000" algn="tl">
                    <a:srgbClr val="000000">
                      <a:alpha val="43137"/>
                    </a:srgbClr>
                  </a:outerShdw>
                </a:effectLst>
              </a:rPr>
              <a:t>– </a:t>
            </a:r>
            <a:r>
              <a:rPr lang="uk-UA" sz="2200" dirty="0" smtClean="0">
                <a:solidFill>
                  <a:schemeClr val="tx1"/>
                </a:solidFill>
              </a:rPr>
              <a:t>розділ інформатики, який вивчає засоби і способи створення й обробки графічних зображень за допомогою комп</a:t>
            </a:r>
            <a:r>
              <a:rPr lang="en-US" sz="2200" dirty="0" smtClean="0">
                <a:solidFill>
                  <a:schemeClr val="tx1"/>
                </a:solidFill>
              </a:rPr>
              <a:t>’</a:t>
            </a:r>
            <a:r>
              <a:rPr lang="uk-UA" sz="2200" dirty="0" smtClean="0">
                <a:solidFill>
                  <a:schemeClr val="tx1"/>
                </a:solidFill>
              </a:rPr>
              <a:t>ютерної техніки.  </a:t>
            </a:r>
            <a:r>
              <a:rPr lang="uk-UA" sz="1800" dirty="0" smtClean="0">
                <a:solidFill>
                  <a:schemeClr val="tx1"/>
                </a:solidFill>
              </a:rPr>
              <a:t/>
            </a:r>
            <a:br>
              <a:rPr lang="uk-UA" sz="1800" dirty="0" smtClean="0">
                <a:solidFill>
                  <a:schemeClr val="tx1"/>
                </a:solidFill>
              </a:rPr>
            </a:br>
            <a:endParaRPr lang="ru-RU" sz="2400" b="1" i="1" dirty="0">
              <a:solidFill>
                <a:schemeClr val="tx1">
                  <a:lumMod val="50000"/>
                  <a:lumOff val="50000"/>
                </a:schemeClr>
              </a:solidFill>
              <a:effectLst>
                <a:outerShdw blurRad="38100" dist="38100" dir="2700000" algn="tl">
                  <a:srgbClr val="000000">
                    <a:alpha val="43137"/>
                  </a:srgbClr>
                </a:outerShdw>
              </a:effectLst>
            </a:endParaRPr>
          </a:p>
        </p:txBody>
      </p:sp>
      <p:sp>
        <p:nvSpPr>
          <p:cNvPr id="2" name="TextBox 1"/>
          <p:cNvSpPr txBox="1"/>
          <p:nvPr/>
        </p:nvSpPr>
        <p:spPr>
          <a:xfrm>
            <a:off x="810072" y="2708919"/>
            <a:ext cx="7578352" cy="1323439"/>
          </a:xfrm>
          <a:prstGeom prst="rect">
            <a:avLst/>
          </a:prstGeom>
          <a:noFill/>
        </p:spPr>
        <p:txBody>
          <a:bodyPr wrap="square" rtlCol="0">
            <a:spAutoFit/>
          </a:bodyPr>
          <a:lstStyle/>
          <a:p>
            <a:r>
              <a:rPr lang="uk-UA"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0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Комп</a:t>
            </a:r>
            <a:r>
              <a:rPr lang="en-US"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uk-UA" sz="20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ютерна</a:t>
            </a:r>
            <a:r>
              <a:rPr lang="uk-UA"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графіка </a:t>
            </a:r>
            <a:r>
              <a:rPr lang="uk-UA" sz="2000" b="1" i="1" dirty="0">
                <a:solidFill>
                  <a:schemeClr val="tx1">
                    <a:lumMod val="50000"/>
                    <a:lumOff val="50000"/>
                  </a:schemeClr>
                </a:solidFill>
                <a:effectLst>
                  <a:outerShdw blurRad="38100" dist="38100" dir="2700000" algn="tl">
                    <a:srgbClr val="000000">
                      <a:alpha val="43137"/>
                    </a:srgbClr>
                  </a:outerShdw>
                </a:effectLst>
              </a:rPr>
              <a:t>– галузь людської діяльності, пов'язана з використанням комп'ютерів для створення зображень і обробки візуальної інформації, отриманої з реального світу</a:t>
            </a:r>
            <a:endParaRPr lang="uk-UA" sz="2000" dirty="0"/>
          </a:p>
        </p:txBody>
      </p:sp>
    </p:spTree>
  </p:cSld>
  <p:clrMapOvr>
    <a:masterClrMapping/>
  </p:clrMapOvr>
  <p:transition advTm="6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715436" cy="785818"/>
          </a:xfrm>
        </p:spPr>
        <p:txBody>
          <a:bodyPr>
            <a:normAutofit fontScale="90000"/>
          </a:bodyPr>
          <a:lstStyle/>
          <a:p>
            <a:pPr algn="ctr"/>
            <a:r>
              <a:rPr lang="uk-UA" sz="5300" b="1" i="1" dirty="0" smtClean="0">
                <a:solidFill>
                  <a:schemeClr val="bg1">
                    <a:lumMod val="50000"/>
                  </a:schemeClr>
                </a:solidFill>
                <a:effectLst>
                  <a:outerShdw blurRad="38100" dist="38100" dir="2700000" algn="tl">
                    <a:srgbClr val="000000">
                      <a:alpha val="43137"/>
                    </a:srgbClr>
                  </a:outerShdw>
                </a:effectLst>
              </a:rPr>
              <a:t>Колірна модель </a:t>
            </a:r>
            <a:r>
              <a:rPr lang="en-US" sz="5300" b="1" i="1" dirty="0" smtClean="0">
                <a:solidFill>
                  <a:schemeClr val="bg1">
                    <a:lumMod val="50000"/>
                  </a:schemeClr>
                </a:solidFill>
                <a:effectLst>
                  <a:outerShdw blurRad="38100" dist="38100" dir="2700000" algn="tl">
                    <a:srgbClr val="000000">
                      <a:alpha val="43137"/>
                    </a:srgbClr>
                  </a:outerShdw>
                </a:effectLst>
                <a:latin typeface="WindCTT" pitchFamily="18" charset="0"/>
              </a:rPr>
              <a:t>GMYK</a:t>
            </a:r>
            <a:endParaRPr lang="ru-RU" dirty="0">
              <a:solidFill>
                <a:schemeClr val="accent1">
                  <a:lumMod val="75000"/>
                </a:schemeClr>
              </a:solidFill>
              <a:latin typeface="WindCTT" pitchFamily="18" charset="0"/>
            </a:endParaRPr>
          </a:p>
        </p:txBody>
      </p:sp>
      <p:sp>
        <p:nvSpPr>
          <p:cNvPr id="4" name="Содержимое 3"/>
          <p:cNvSpPr>
            <a:spLocks noGrp="1"/>
          </p:cNvSpPr>
          <p:nvPr>
            <p:ph sz="quarter" idx="1"/>
          </p:nvPr>
        </p:nvSpPr>
        <p:spPr>
          <a:xfrm>
            <a:off x="785786" y="857232"/>
            <a:ext cx="7467600" cy="2214578"/>
          </a:xfrm>
        </p:spPr>
        <p:txBody>
          <a:bodyPr>
            <a:normAutofit fontScale="92500" lnSpcReduction="10000"/>
          </a:bodyPr>
          <a:lstStyle/>
          <a:p>
            <a:pPr>
              <a:buNone/>
            </a:pPr>
            <a:r>
              <a:rPr lang="ru-RU" sz="1800" dirty="0" smtClean="0"/>
              <a:t>У</a:t>
            </a:r>
            <a:r>
              <a:rPr lang="uk-UA" sz="1800" dirty="0" smtClean="0"/>
              <a:t> цій колірній моделі базовими колірними компонентами є  так звані додаткові кольорі : </a:t>
            </a:r>
          </a:p>
          <a:p>
            <a:pPr algn="ctr">
              <a:buNone/>
            </a:pPr>
            <a:r>
              <a:rPr lang="uk-UA" sz="2800" b="1" dirty="0" smtClean="0">
                <a:solidFill>
                  <a:srgbClr val="00B0F0"/>
                </a:solidFill>
                <a:effectLst>
                  <a:outerShdw blurRad="38100" dist="38100" dir="2700000" algn="tl">
                    <a:srgbClr val="000000">
                      <a:alpha val="43137"/>
                    </a:srgbClr>
                  </a:outerShdw>
                </a:effectLst>
              </a:rPr>
              <a:t>Блакитний</a:t>
            </a:r>
            <a:r>
              <a:rPr lang="uk-UA" sz="2800" b="1" dirty="0" smtClean="0">
                <a:effectLst>
                  <a:outerShdw blurRad="38100" dist="38100" dir="2700000" algn="tl">
                    <a:srgbClr val="000000">
                      <a:alpha val="43137"/>
                    </a:srgbClr>
                  </a:outerShdw>
                </a:effectLst>
              </a:rPr>
              <a:t>, </a:t>
            </a:r>
            <a:r>
              <a:rPr lang="uk-UA" sz="2800" b="1" dirty="0" smtClean="0">
                <a:solidFill>
                  <a:schemeClr val="accent2">
                    <a:lumMod val="60000"/>
                    <a:lumOff val="40000"/>
                  </a:schemeClr>
                </a:solidFill>
                <a:effectLst>
                  <a:outerShdw blurRad="38100" dist="38100" dir="2700000" algn="tl">
                    <a:srgbClr val="000000">
                      <a:alpha val="43137"/>
                    </a:srgbClr>
                  </a:outerShdw>
                </a:effectLst>
              </a:rPr>
              <a:t>пурпурний</a:t>
            </a:r>
            <a:r>
              <a:rPr lang="uk-UA" sz="2800" b="1" dirty="0" smtClean="0">
                <a:effectLst>
                  <a:outerShdw blurRad="38100" dist="38100" dir="2700000" algn="tl">
                    <a:srgbClr val="000000">
                      <a:alpha val="43137"/>
                    </a:srgbClr>
                  </a:outerShdw>
                </a:effectLst>
              </a:rPr>
              <a:t>, </a:t>
            </a:r>
            <a:r>
              <a:rPr lang="uk-UA" sz="2800" b="1" dirty="0" smtClean="0">
                <a:solidFill>
                  <a:srgbClr val="FFC000"/>
                </a:solidFill>
                <a:effectLst>
                  <a:outerShdw blurRad="38100" dist="38100" dir="2700000" algn="tl">
                    <a:srgbClr val="000000">
                      <a:alpha val="43137"/>
                    </a:srgbClr>
                  </a:outerShdw>
                </a:effectLst>
              </a:rPr>
              <a:t>жовтий</a:t>
            </a:r>
            <a:r>
              <a:rPr lang="uk-UA" sz="1800" dirty="0" smtClean="0"/>
              <a:t>.</a:t>
            </a:r>
            <a:br>
              <a:rPr lang="uk-UA" sz="1800" dirty="0" smtClean="0"/>
            </a:br>
            <a:r>
              <a:rPr lang="uk-UA" sz="1800" b="1" dirty="0" smtClean="0"/>
              <a:t>Додатковими їх називають тому, що вони доповнюють основні кольори до білого : </a:t>
            </a:r>
            <a:br>
              <a:rPr lang="uk-UA" sz="1800" b="1" dirty="0" smtClean="0"/>
            </a:br>
            <a:r>
              <a:rPr lang="uk-UA" sz="1800" b="1" dirty="0" smtClean="0">
                <a:solidFill>
                  <a:srgbClr val="00B0F0"/>
                </a:solidFill>
              </a:rPr>
              <a:t>блакитний </a:t>
            </a:r>
            <a:r>
              <a:rPr lang="uk-UA" sz="1800" b="1" dirty="0" smtClean="0"/>
              <a:t>доповнює </a:t>
            </a:r>
            <a:r>
              <a:rPr lang="uk-UA" sz="1800" b="1" dirty="0" smtClean="0">
                <a:solidFill>
                  <a:srgbClr val="FF0000"/>
                </a:solidFill>
              </a:rPr>
              <a:t>червоний</a:t>
            </a:r>
            <a:r>
              <a:rPr lang="uk-UA" sz="1800" b="1" dirty="0" smtClean="0"/>
              <a:t>,</a:t>
            </a:r>
            <a:r>
              <a:rPr lang="uk-UA" sz="1800" b="1" dirty="0" smtClean="0">
                <a:solidFill>
                  <a:schemeClr val="accent2">
                    <a:lumMod val="60000"/>
                    <a:lumOff val="40000"/>
                  </a:schemeClr>
                </a:solidFill>
              </a:rPr>
              <a:t>пурпурний</a:t>
            </a:r>
            <a:r>
              <a:rPr lang="uk-UA" sz="1800" b="1" dirty="0" smtClean="0"/>
              <a:t> – </a:t>
            </a:r>
            <a:r>
              <a:rPr lang="uk-UA" sz="1800" b="1" dirty="0" smtClean="0">
                <a:solidFill>
                  <a:srgbClr val="92D050"/>
                </a:solidFill>
              </a:rPr>
              <a:t>зелений</a:t>
            </a:r>
            <a:r>
              <a:rPr lang="uk-UA" sz="1800" b="1" dirty="0" smtClean="0"/>
              <a:t>, </a:t>
            </a:r>
            <a:r>
              <a:rPr lang="uk-UA" sz="1800" b="1" dirty="0" smtClean="0">
                <a:solidFill>
                  <a:srgbClr val="FFC000"/>
                </a:solidFill>
              </a:rPr>
              <a:t>жовтий</a:t>
            </a:r>
            <a:r>
              <a:rPr lang="uk-UA" sz="1800" b="1" dirty="0" smtClean="0"/>
              <a:t> доповнює </a:t>
            </a:r>
            <a:r>
              <a:rPr lang="uk-UA" sz="1800" b="1" dirty="0" smtClean="0">
                <a:solidFill>
                  <a:schemeClr val="accent6">
                    <a:lumMod val="60000"/>
                    <a:lumOff val="40000"/>
                  </a:schemeClr>
                </a:solidFill>
              </a:rPr>
              <a:t>синій</a:t>
            </a:r>
            <a:r>
              <a:rPr lang="uk-UA" sz="1800" b="1" dirty="0" smtClean="0"/>
              <a:t>.</a:t>
            </a:r>
            <a:r>
              <a:rPr lang="en-US" sz="1800" dirty="0" smtClean="0">
                <a:solidFill>
                  <a:schemeClr val="accent1">
                    <a:lumMod val="75000"/>
                  </a:schemeClr>
                </a:solidFill>
              </a:rPr>
              <a:t/>
            </a:r>
            <a:br>
              <a:rPr lang="en-US" sz="1800" dirty="0" smtClean="0">
                <a:solidFill>
                  <a:schemeClr val="accent1">
                    <a:lumMod val="75000"/>
                  </a:schemeClr>
                </a:solidFill>
              </a:rPr>
            </a:br>
            <a:endParaRPr lang="ru-RU" sz="1800" dirty="0"/>
          </a:p>
        </p:txBody>
      </p:sp>
      <p:pic>
        <p:nvPicPr>
          <p:cNvPr id="5" name="Рисунок 4" descr="СMYK.png"/>
          <p:cNvPicPr>
            <a:picLocks noChangeAspect="1"/>
          </p:cNvPicPr>
          <p:nvPr/>
        </p:nvPicPr>
        <p:blipFill>
          <a:blip r:embed="rId2"/>
          <a:stretch>
            <a:fillRect/>
          </a:stretch>
        </p:blipFill>
        <p:spPr>
          <a:xfrm>
            <a:off x="2357422" y="3143248"/>
            <a:ext cx="4143404" cy="3571900"/>
          </a:xfrm>
          <a:prstGeom prst="rect">
            <a:avLst/>
          </a:prstGeom>
        </p:spPr>
      </p:pic>
    </p:spTree>
  </p:cSld>
  <p:clrMapOvr>
    <a:masterClrMapping/>
  </p:clrMapOvr>
  <p:transition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800" b="1" i="1" dirty="0" smtClean="0">
                <a:solidFill>
                  <a:schemeClr val="bg1">
                    <a:lumMod val="50000"/>
                  </a:schemeClr>
                </a:solidFill>
                <a:effectLst>
                  <a:outerShdw blurRad="38100" dist="38100" dir="2700000" algn="tl">
                    <a:srgbClr val="000000">
                      <a:alpha val="43137"/>
                    </a:srgbClr>
                  </a:outerShdw>
                </a:effectLst>
              </a:rPr>
              <a:t>Колірна модель </a:t>
            </a:r>
            <a:r>
              <a:rPr lang="en-US" sz="4800" b="1" i="1" dirty="0" smtClean="0">
                <a:solidFill>
                  <a:schemeClr val="bg1">
                    <a:lumMod val="50000"/>
                  </a:schemeClr>
                </a:solidFill>
                <a:effectLst>
                  <a:outerShdw blurRad="38100" dist="38100" dir="2700000" algn="tl">
                    <a:srgbClr val="000000">
                      <a:alpha val="43137"/>
                    </a:srgbClr>
                  </a:outerShdw>
                </a:effectLst>
                <a:latin typeface="WindCTT" pitchFamily="18" charset="0"/>
              </a:rPr>
              <a:t>HSB</a:t>
            </a:r>
            <a:endParaRPr lang="ru-RU" sz="4800" b="1" i="1" dirty="0">
              <a:solidFill>
                <a:schemeClr val="bg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142844" y="1600200"/>
            <a:ext cx="8572560" cy="2400304"/>
          </a:xfrm>
        </p:spPr>
        <p:txBody>
          <a:bodyPr>
            <a:normAutofit fontScale="92500" lnSpcReduction="10000"/>
          </a:bodyPr>
          <a:lstStyle/>
          <a:p>
            <a:pPr>
              <a:buNone/>
            </a:pPr>
            <a:r>
              <a:rPr lang="uk-UA" sz="1800" dirty="0" smtClean="0"/>
              <a:t>		У моделі </a:t>
            </a:r>
            <a:r>
              <a:rPr lang="en-US" sz="1800" dirty="0" smtClean="0"/>
              <a:t>HSB</a:t>
            </a:r>
            <a:r>
              <a:rPr lang="en-US" sz="1800" dirty="0" smtClean="0">
                <a:solidFill>
                  <a:schemeClr val="accent1">
                    <a:lumMod val="75000"/>
                  </a:schemeClr>
                </a:solidFill>
              </a:rPr>
              <a:t> </a:t>
            </a:r>
            <a:r>
              <a:rPr lang="uk-UA" sz="1800" dirty="0" smtClean="0"/>
              <a:t>також використовуються 3 базових компонента : </a:t>
            </a:r>
            <a:r>
              <a:rPr lang="uk-UA" sz="1800" i="1" dirty="0" smtClean="0"/>
              <a:t>відтінок</a:t>
            </a:r>
            <a:r>
              <a:rPr lang="uk-UA" sz="1800" dirty="0" smtClean="0"/>
              <a:t>, </a:t>
            </a:r>
            <a:r>
              <a:rPr lang="uk-UA" sz="1800" i="1" dirty="0" smtClean="0"/>
              <a:t>контраст</a:t>
            </a:r>
            <a:r>
              <a:rPr lang="uk-UA" sz="1800" dirty="0" smtClean="0"/>
              <a:t> або </a:t>
            </a:r>
            <a:r>
              <a:rPr lang="uk-UA" sz="1800" i="1" dirty="0" smtClean="0"/>
              <a:t>насиченість</a:t>
            </a:r>
            <a:r>
              <a:rPr lang="uk-UA" sz="1800" dirty="0" smtClean="0"/>
              <a:t> і </a:t>
            </a:r>
            <a:r>
              <a:rPr lang="uk-UA" sz="1800" i="1" dirty="0" smtClean="0"/>
              <a:t>яскравість</a:t>
            </a:r>
            <a:r>
              <a:rPr lang="uk-UA" sz="1800" dirty="0" smtClean="0"/>
              <a:t> кольору.</a:t>
            </a:r>
            <a:br>
              <a:rPr lang="uk-UA" sz="1800" dirty="0" smtClean="0"/>
            </a:br>
            <a:endParaRPr lang="uk-UA" sz="1800" dirty="0" smtClean="0"/>
          </a:p>
          <a:p>
            <a:pPr>
              <a:buNone/>
            </a:pPr>
            <a:r>
              <a:rPr lang="uk-UA" sz="1800" i="1" dirty="0" smtClean="0"/>
              <a:t>    		</a:t>
            </a:r>
            <a:r>
              <a:rPr lang="uk-UA" sz="1800" b="1" i="1" dirty="0" smtClean="0">
                <a:solidFill>
                  <a:srgbClr val="FF0000"/>
                </a:solidFill>
                <a:effectLst>
                  <a:outerShdw blurRad="38100" dist="38100" dir="2700000" algn="tl">
                    <a:srgbClr val="000000">
                      <a:alpha val="43137"/>
                    </a:srgbClr>
                  </a:outerShdw>
                </a:effectLst>
              </a:rPr>
              <a:t>Відтінок</a:t>
            </a:r>
            <a:r>
              <a:rPr lang="uk-UA" sz="1800" i="1" dirty="0" smtClean="0"/>
              <a:t> </a:t>
            </a:r>
            <a:r>
              <a:rPr lang="uk-UA" sz="1800" dirty="0" smtClean="0"/>
              <a:t>кольору вказує  номер кольору в спекторній панелі.</a:t>
            </a:r>
            <a:r>
              <a:rPr lang="uk-UA" sz="1800" i="1" dirty="0" smtClean="0"/>
              <a:t> </a:t>
            </a:r>
            <a:r>
              <a:rPr lang="uk-UA" sz="1800" b="1" i="1" dirty="0" smtClean="0">
                <a:solidFill>
                  <a:srgbClr val="FF0000"/>
                </a:solidFill>
                <a:effectLst>
                  <a:outerShdw blurRad="38100" dist="38100" dir="2700000" algn="tl">
                    <a:srgbClr val="000000">
                      <a:alpha val="43137"/>
                    </a:srgbClr>
                  </a:outerShdw>
                </a:effectLst>
              </a:rPr>
              <a:t>Насиченість</a:t>
            </a:r>
            <a:r>
              <a:rPr lang="uk-UA" sz="1800" dirty="0" smtClean="0"/>
              <a:t> кольору характеризує його інтенсивність -  чим вона більша,  тим “ Чистіший ”  колір. </a:t>
            </a:r>
          </a:p>
          <a:p>
            <a:pPr>
              <a:buNone/>
            </a:pPr>
            <a:r>
              <a:rPr lang="uk-UA" sz="1800" dirty="0" smtClean="0">
                <a:solidFill>
                  <a:schemeClr val="accent2">
                    <a:lumMod val="60000"/>
                    <a:lumOff val="40000"/>
                  </a:schemeClr>
                </a:solidFill>
              </a:rPr>
              <a:t>    </a:t>
            </a:r>
            <a:r>
              <a:rPr lang="uk-UA" sz="1800" b="1" i="1" dirty="0" smtClean="0">
                <a:solidFill>
                  <a:srgbClr val="FF0000"/>
                </a:solidFill>
                <a:effectLst>
                  <a:outerShdw blurRad="38100" dist="38100" dir="2700000" algn="tl">
                    <a:srgbClr val="000000">
                      <a:alpha val="43137"/>
                    </a:srgbClr>
                  </a:outerShdw>
                </a:effectLst>
              </a:rPr>
              <a:t>Яскравість</a:t>
            </a:r>
            <a:r>
              <a:rPr lang="uk-UA" sz="1800" dirty="0" smtClean="0"/>
              <a:t> кольору залежить від домішки чорної фарби до даного кольору – чим більше, тим яскравість кольору менша. Таким чином, можна отримувати всі кольори, які здатне сприймати око людини.</a:t>
            </a:r>
            <a:endParaRPr lang="ru-RU" sz="1800" dirty="0"/>
          </a:p>
        </p:txBody>
      </p:sp>
      <p:pic>
        <p:nvPicPr>
          <p:cNvPr id="4" name="Рисунок 3" descr="HSB.png"/>
          <p:cNvPicPr>
            <a:picLocks noChangeAspect="1"/>
          </p:cNvPicPr>
          <p:nvPr/>
        </p:nvPicPr>
        <p:blipFill>
          <a:blip r:embed="rId2"/>
          <a:stretch>
            <a:fillRect/>
          </a:stretch>
        </p:blipFill>
        <p:spPr>
          <a:xfrm>
            <a:off x="2928926" y="4071941"/>
            <a:ext cx="3368126" cy="2685695"/>
          </a:xfrm>
          <a:prstGeom prst="rect">
            <a:avLst/>
          </a:prstGeom>
        </p:spPr>
      </p:pic>
    </p:spTree>
  </p:cSld>
  <p:clrMapOvr>
    <a:masterClrMapping/>
  </p:clrMapOvr>
  <p:transition advTm="7000">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796908"/>
          </a:xfrm>
        </p:spPr>
        <p:txBody>
          <a:bodyPr/>
          <a:lstStyle/>
          <a:p>
            <a:r>
              <a:rPr lang="uk-UA" dirty="0" smtClean="0"/>
              <a:t>Програмні засоби комп'ютерної графіки</a:t>
            </a:r>
            <a:endParaRPr lang="ru-RU" dirty="0"/>
          </a:p>
        </p:txBody>
      </p:sp>
      <p:sp>
        <p:nvSpPr>
          <p:cNvPr id="3" name="Содержимое 2"/>
          <p:cNvSpPr>
            <a:spLocks noGrp="1"/>
          </p:cNvSpPr>
          <p:nvPr>
            <p:ph sz="quarter" idx="1"/>
          </p:nvPr>
        </p:nvSpPr>
        <p:spPr>
          <a:xfrm>
            <a:off x="457200" y="1600200"/>
            <a:ext cx="8115328" cy="4873752"/>
          </a:xfrm>
        </p:spPr>
        <p:txBody>
          <a:bodyPr/>
          <a:lstStyle/>
          <a:p>
            <a:pPr>
              <a:buNone/>
            </a:pPr>
            <a:r>
              <a:rPr lang="uk-UA" dirty="0" smtClean="0"/>
              <a:t>		Графічний редактор – це прикладна програма, яка дає користувачеві змогу створювати й редагувати на екрані комп'ютера зображення та зберігати їх для подальшого використання.</a:t>
            </a:r>
          </a:p>
          <a:p>
            <a:pPr>
              <a:buNone/>
            </a:pPr>
            <a:endParaRPr lang="ru-RU" dirty="0"/>
          </a:p>
        </p:txBody>
      </p:sp>
      <p:graphicFrame>
        <p:nvGraphicFramePr>
          <p:cNvPr id="4" name="Схема 3"/>
          <p:cNvGraphicFramePr/>
          <p:nvPr/>
        </p:nvGraphicFramePr>
        <p:xfrm>
          <a:off x="1214414" y="3214686"/>
          <a:ext cx="6096000"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142852"/>
            <a:ext cx="7467600" cy="560406"/>
          </a:xfrm>
        </p:spPr>
        <p:txBody>
          <a:bodyPr/>
          <a:lstStyle/>
          <a:p>
            <a:r>
              <a:rPr lang="uk-UA" dirty="0" smtClean="0"/>
              <a:t>Формати графічних файлів</a:t>
            </a:r>
            <a:endParaRPr lang="ru-RU" dirty="0"/>
          </a:p>
        </p:txBody>
      </p:sp>
      <p:sp>
        <p:nvSpPr>
          <p:cNvPr id="5" name="Содержимое 4"/>
          <p:cNvSpPr>
            <a:spLocks noGrp="1"/>
          </p:cNvSpPr>
          <p:nvPr>
            <p:ph sz="quarter" idx="1"/>
          </p:nvPr>
        </p:nvSpPr>
        <p:spPr>
          <a:xfrm>
            <a:off x="142844" y="642918"/>
            <a:ext cx="8572560" cy="1643074"/>
          </a:xfrm>
        </p:spPr>
        <p:txBody>
          <a:bodyPr>
            <a:normAutofit fontScale="92500"/>
          </a:bodyPr>
          <a:lstStyle/>
          <a:p>
            <a:pPr>
              <a:buNone/>
            </a:pPr>
            <a:r>
              <a:rPr lang="uk-UA" dirty="0" smtClean="0"/>
              <a:t>		Від формату графічного файлу залежить спосіб зберігання даних малюнка (у растровому чи векторному вигляді), а також алгоритм їх стиснення.</a:t>
            </a:r>
          </a:p>
          <a:p>
            <a:pPr>
              <a:buNone/>
            </a:pPr>
            <a:r>
              <a:rPr lang="uk-UA" dirty="0" smtClean="0"/>
              <a:t>		Розглянемо найпростіші формати графічних файлів:</a:t>
            </a:r>
          </a:p>
          <a:p>
            <a:pPr>
              <a:buNone/>
            </a:pPr>
            <a:endParaRPr lang="ru-RU" dirty="0"/>
          </a:p>
        </p:txBody>
      </p:sp>
      <p:graphicFrame>
        <p:nvGraphicFramePr>
          <p:cNvPr id="6" name="Схема 5"/>
          <p:cNvGraphicFramePr/>
          <p:nvPr>
            <p:extLst>
              <p:ext uri="{D42A27DB-BD31-4B8C-83A1-F6EECF244321}">
                <p14:modId xmlns:p14="http://schemas.microsoft.com/office/powerpoint/2010/main" val="2287486266"/>
              </p:ext>
            </p:extLst>
          </p:nvPr>
        </p:nvGraphicFramePr>
        <p:xfrm>
          <a:off x="142844" y="2132856"/>
          <a:ext cx="8715436" cy="218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285720" y="4429132"/>
          <a:ext cx="8358246" cy="2071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idx="4294967295"/>
          </p:nvPr>
        </p:nvSpPr>
        <p:spPr>
          <a:xfrm>
            <a:off x="827584" y="332656"/>
            <a:ext cx="7560840" cy="782960"/>
          </a:xfrm>
        </p:spPr>
        <p:txBody>
          <a:bodyPr/>
          <a:lstStyle/>
          <a:p>
            <a:r>
              <a:rPr lang="ru-RU" sz="4000" dirty="0" err="1" smtClean="0">
                <a:solidFill>
                  <a:srgbClr val="002060"/>
                </a:solidFill>
              </a:rPr>
              <a:t>Об’єм</a:t>
            </a:r>
            <a:r>
              <a:rPr lang="ru-RU" sz="4000" dirty="0" smtClean="0">
                <a:solidFill>
                  <a:srgbClr val="002060"/>
                </a:solidFill>
              </a:rPr>
              <a:t> граф</a:t>
            </a:r>
            <a:r>
              <a:rPr lang="en-US" sz="4000" dirty="0" err="1" smtClean="0">
                <a:solidFill>
                  <a:srgbClr val="002060"/>
                </a:solidFill>
              </a:rPr>
              <a:t>i</a:t>
            </a:r>
            <a:r>
              <a:rPr lang="ru-RU" sz="4000" dirty="0" err="1" smtClean="0">
                <a:solidFill>
                  <a:srgbClr val="002060"/>
                </a:solidFill>
              </a:rPr>
              <a:t>чної</a:t>
            </a:r>
            <a:r>
              <a:rPr lang="ru-RU" sz="4000" dirty="0" smtClean="0">
                <a:solidFill>
                  <a:srgbClr val="002060"/>
                </a:solidFill>
              </a:rPr>
              <a:t> </a:t>
            </a:r>
            <a:r>
              <a:rPr lang="en-US" sz="4000" dirty="0" err="1" smtClean="0">
                <a:solidFill>
                  <a:srgbClr val="002060"/>
                </a:solidFill>
              </a:rPr>
              <a:t>i</a:t>
            </a:r>
            <a:r>
              <a:rPr lang="ru-RU" sz="4000" dirty="0" err="1" smtClean="0">
                <a:solidFill>
                  <a:srgbClr val="002060"/>
                </a:solidFill>
              </a:rPr>
              <a:t>нформац</a:t>
            </a:r>
            <a:r>
              <a:rPr lang="en-US" sz="4000" dirty="0" err="1" smtClean="0">
                <a:solidFill>
                  <a:srgbClr val="002060"/>
                </a:solidFill>
              </a:rPr>
              <a:t>i</a:t>
            </a:r>
            <a:r>
              <a:rPr lang="ru-RU" sz="4000" dirty="0" smtClean="0">
                <a:solidFill>
                  <a:srgbClr val="002060"/>
                </a:solidFill>
              </a:rPr>
              <a:t>ї</a:t>
            </a:r>
          </a:p>
        </p:txBody>
      </p:sp>
      <p:sp>
        <p:nvSpPr>
          <p:cNvPr id="5" name="Содержимое 2"/>
          <p:cNvSpPr>
            <a:spLocks noGrp="1"/>
          </p:cNvSpPr>
          <p:nvPr>
            <p:ph sz="half" idx="4294967295"/>
          </p:nvPr>
        </p:nvSpPr>
        <p:spPr>
          <a:xfrm>
            <a:off x="428625" y="1268760"/>
            <a:ext cx="8319839" cy="5232053"/>
          </a:xfrm>
        </p:spPr>
        <p:txBody>
          <a:bodyPr rtlCol="0">
            <a:normAutofit lnSpcReduction="10000"/>
          </a:bodyPr>
          <a:lstStyle/>
          <a:p>
            <a:pPr marL="0" indent="0" fontAlgn="auto">
              <a:spcAft>
                <a:spcPts val="0"/>
              </a:spcAft>
              <a:buFont typeface="Arial" pitchFamily="34" charset="0"/>
              <a:buNone/>
              <a:defRPr/>
            </a:pPr>
            <a:r>
              <a:rPr lang="ru-RU" dirty="0" err="1" smtClean="0">
                <a:solidFill>
                  <a:srgbClr val="002060"/>
                </a:solidFill>
              </a:rPr>
              <a:t>Розпочинаючи</a:t>
            </a:r>
            <a:r>
              <a:rPr lang="ru-RU" dirty="0" smtClean="0">
                <a:solidFill>
                  <a:srgbClr val="002060"/>
                </a:solidFill>
              </a:rPr>
              <a:t> </a:t>
            </a:r>
            <a:r>
              <a:rPr lang="ru-RU" dirty="0" err="1">
                <a:solidFill>
                  <a:srgbClr val="002060"/>
                </a:solidFill>
              </a:rPr>
              <a:t>створення</a:t>
            </a:r>
            <a:r>
              <a:rPr lang="ru-RU" dirty="0">
                <a:solidFill>
                  <a:srgbClr val="002060"/>
                </a:solidFill>
              </a:rPr>
              <a:t> </a:t>
            </a:r>
            <a:r>
              <a:rPr lang="ru-RU" dirty="0" err="1">
                <a:solidFill>
                  <a:srgbClr val="002060"/>
                </a:solidFill>
              </a:rPr>
              <a:t>растрових</a:t>
            </a:r>
            <a:r>
              <a:rPr lang="ru-RU" dirty="0">
                <a:solidFill>
                  <a:srgbClr val="002060"/>
                </a:solidFill>
              </a:rPr>
              <a:t> </a:t>
            </a:r>
            <a:r>
              <a:rPr lang="ru-RU" dirty="0" err="1">
                <a:solidFill>
                  <a:srgbClr val="002060"/>
                </a:solidFill>
              </a:rPr>
              <a:t>зображень</a:t>
            </a:r>
            <a:r>
              <a:rPr lang="ru-RU" dirty="0">
                <a:solidFill>
                  <a:srgbClr val="002060"/>
                </a:solidFill>
              </a:rPr>
              <a:t> на </a:t>
            </a:r>
            <a:r>
              <a:rPr lang="ru-RU" dirty="0" err="1" smtClean="0">
                <a:solidFill>
                  <a:srgbClr val="002060"/>
                </a:solidFill>
              </a:rPr>
              <a:t>комп’ютерi</a:t>
            </a:r>
            <a:r>
              <a:rPr lang="ru-RU" dirty="0" smtClean="0">
                <a:solidFill>
                  <a:srgbClr val="002060"/>
                </a:solidFill>
              </a:rPr>
              <a:t>, </a:t>
            </a:r>
            <a:r>
              <a:rPr lang="ru-RU" dirty="0" err="1" smtClean="0">
                <a:solidFill>
                  <a:srgbClr val="002060"/>
                </a:solidFill>
              </a:rPr>
              <a:t>бажано</a:t>
            </a:r>
            <a:r>
              <a:rPr lang="ru-RU" dirty="0" smtClean="0">
                <a:solidFill>
                  <a:srgbClr val="002060"/>
                </a:solidFill>
              </a:rPr>
              <a:t> </a:t>
            </a:r>
            <a:r>
              <a:rPr lang="ru-RU" dirty="0">
                <a:solidFill>
                  <a:srgbClr val="002060"/>
                </a:solidFill>
              </a:rPr>
              <a:t>знати, </a:t>
            </a:r>
            <a:r>
              <a:rPr lang="ru-RU" dirty="0" err="1">
                <a:solidFill>
                  <a:srgbClr val="002060"/>
                </a:solidFill>
              </a:rPr>
              <a:t>яким</a:t>
            </a:r>
            <a:r>
              <a:rPr lang="ru-RU" dirty="0">
                <a:solidFill>
                  <a:srgbClr val="002060"/>
                </a:solidFill>
              </a:rPr>
              <a:t> </a:t>
            </a:r>
            <a:r>
              <a:rPr lang="ru-RU" dirty="0" err="1">
                <a:solidFill>
                  <a:srgbClr val="002060"/>
                </a:solidFill>
              </a:rPr>
              <a:t>приблизно</a:t>
            </a:r>
            <a:r>
              <a:rPr lang="ru-RU" dirty="0">
                <a:solidFill>
                  <a:srgbClr val="002060"/>
                </a:solidFill>
              </a:rPr>
              <a:t> буде </a:t>
            </a:r>
            <a:r>
              <a:rPr lang="ru-RU" dirty="0" err="1">
                <a:solidFill>
                  <a:srgbClr val="002060"/>
                </a:solidFill>
              </a:rPr>
              <a:t>розмiр</a:t>
            </a:r>
            <a:r>
              <a:rPr lang="ru-RU" dirty="0">
                <a:solidFill>
                  <a:srgbClr val="002060"/>
                </a:solidFill>
              </a:rPr>
              <a:t> </a:t>
            </a:r>
            <a:r>
              <a:rPr lang="ru-RU" dirty="0" err="1">
                <a:solidFill>
                  <a:srgbClr val="002060"/>
                </a:solidFill>
              </a:rPr>
              <a:t>майбутнього</a:t>
            </a:r>
            <a:r>
              <a:rPr lang="ru-RU" dirty="0">
                <a:solidFill>
                  <a:srgbClr val="002060"/>
                </a:solidFill>
              </a:rPr>
              <a:t> </a:t>
            </a:r>
            <a:r>
              <a:rPr lang="ru-RU" dirty="0" err="1" smtClean="0">
                <a:solidFill>
                  <a:srgbClr val="002060"/>
                </a:solidFill>
              </a:rPr>
              <a:t>графiчного</a:t>
            </a:r>
            <a:r>
              <a:rPr lang="ru-RU" dirty="0" smtClean="0">
                <a:solidFill>
                  <a:srgbClr val="002060"/>
                </a:solidFill>
              </a:rPr>
              <a:t> файла</a:t>
            </a:r>
            <a:r>
              <a:rPr lang="ru-RU" dirty="0">
                <a:solidFill>
                  <a:srgbClr val="002060"/>
                </a:solidFill>
              </a:rPr>
              <a:t>. </a:t>
            </a:r>
            <a:endParaRPr lang="ru-RU" dirty="0" smtClean="0">
              <a:solidFill>
                <a:srgbClr val="002060"/>
              </a:solidFill>
            </a:endParaRPr>
          </a:p>
          <a:p>
            <a:pPr marL="0" indent="0" fontAlgn="auto">
              <a:spcAft>
                <a:spcPts val="0"/>
              </a:spcAft>
              <a:buFont typeface="Arial" pitchFamily="34" charset="0"/>
              <a:buNone/>
              <a:defRPr/>
            </a:pPr>
            <a:r>
              <a:rPr lang="ru-RU" dirty="0" err="1" smtClean="0">
                <a:solidFill>
                  <a:srgbClr val="002060"/>
                </a:solidFill>
              </a:rPr>
              <a:t>Це</a:t>
            </a:r>
            <a:r>
              <a:rPr lang="ru-RU" dirty="0" smtClean="0">
                <a:solidFill>
                  <a:srgbClr val="002060"/>
                </a:solidFill>
              </a:rPr>
              <a:t> </a:t>
            </a:r>
            <a:r>
              <a:rPr lang="ru-RU" dirty="0" err="1">
                <a:solidFill>
                  <a:srgbClr val="002060"/>
                </a:solidFill>
              </a:rPr>
              <a:t>допоможе</a:t>
            </a:r>
            <a:r>
              <a:rPr lang="ru-RU" dirty="0">
                <a:solidFill>
                  <a:srgbClr val="002060"/>
                </a:solidFill>
              </a:rPr>
              <a:t> вам </a:t>
            </a:r>
            <a:r>
              <a:rPr lang="ru-RU" dirty="0" err="1">
                <a:solidFill>
                  <a:srgbClr val="002060"/>
                </a:solidFill>
              </a:rPr>
              <a:t>рацiональнiше</a:t>
            </a:r>
            <a:r>
              <a:rPr lang="ru-RU" dirty="0">
                <a:solidFill>
                  <a:srgbClr val="002060"/>
                </a:solidFill>
              </a:rPr>
              <a:t> </a:t>
            </a:r>
            <a:r>
              <a:rPr lang="ru-RU" dirty="0" err="1">
                <a:solidFill>
                  <a:srgbClr val="002060"/>
                </a:solidFill>
              </a:rPr>
              <a:t>використовувати</a:t>
            </a:r>
            <a:r>
              <a:rPr lang="ru-RU" dirty="0">
                <a:solidFill>
                  <a:srgbClr val="002060"/>
                </a:solidFill>
              </a:rPr>
              <a:t> </a:t>
            </a:r>
            <a:r>
              <a:rPr lang="ru-RU" dirty="0" err="1">
                <a:solidFill>
                  <a:srgbClr val="002060"/>
                </a:solidFill>
              </a:rPr>
              <a:t>мiсце</a:t>
            </a:r>
            <a:r>
              <a:rPr lang="ru-RU" dirty="0">
                <a:solidFill>
                  <a:srgbClr val="002060"/>
                </a:solidFill>
              </a:rPr>
              <a:t> </a:t>
            </a:r>
            <a:r>
              <a:rPr lang="ru-RU" dirty="0" smtClean="0">
                <a:solidFill>
                  <a:srgbClr val="002060"/>
                </a:solidFill>
              </a:rPr>
              <a:t>на диску </a:t>
            </a:r>
            <a:r>
              <a:rPr lang="ru-RU" dirty="0" err="1">
                <a:solidFill>
                  <a:srgbClr val="002060"/>
                </a:solidFill>
              </a:rPr>
              <a:t>й</a:t>
            </a:r>
            <a:r>
              <a:rPr lang="ru-RU" dirty="0">
                <a:solidFill>
                  <a:srgbClr val="002060"/>
                </a:solidFill>
              </a:rPr>
              <a:t> </a:t>
            </a:r>
            <a:r>
              <a:rPr lang="ru-RU" dirty="0" err="1">
                <a:solidFill>
                  <a:srgbClr val="002060"/>
                </a:solidFill>
              </a:rPr>
              <a:t>точнiше</a:t>
            </a:r>
            <a:r>
              <a:rPr lang="ru-RU" dirty="0">
                <a:solidFill>
                  <a:srgbClr val="002060"/>
                </a:solidFill>
              </a:rPr>
              <a:t> </a:t>
            </a:r>
            <a:r>
              <a:rPr lang="ru-RU" dirty="0" err="1">
                <a:solidFill>
                  <a:srgbClr val="002060"/>
                </a:solidFill>
              </a:rPr>
              <a:t>пiдходити</a:t>
            </a:r>
            <a:r>
              <a:rPr lang="ru-RU" dirty="0">
                <a:solidFill>
                  <a:srgbClr val="002060"/>
                </a:solidFill>
              </a:rPr>
              <a:t> до </a:t>
            </a:r>
            <a:r>
              <a:rPr lang="ru-RU" dirty="0" err="1">
                <a:solidFill>
                  <a:srgbClr val="002060"/>
                </a:solidFill>
              </a:rPr>
              <a:t>задання</a:t>
            </a:r>
            <a:r>
              <a:rPr lang="ru-RU" dirty="0">
                <a:solidFill>
                  <a:srgbClr val="002060"/>
                </a:solidFill>
              </a:rPr>
              <a:t> </a:t>
            </a:r>
            <a:r>
              <a:rPr lang="ru-RU" dirty="0" err="1">
                <a:solidFill>
                  <a:srgbClr val="002060"/>
                </a:solidFill>
              </a:rPr>
              <a:t>параметрiв</a:t>
            </a:r>
            <a:r>
              <a:rPr lang="ru-RU" dirty="0">
                <a:solidFill>
                  <a:srgbClr val="002060"/>
                </a:solidFill>
              </a:rPr>
              <a:t> </a:t>
            </a:r>
            <a:r>
              <a:rPr lang="ru-RU" dirty="0" err="1">
                <a:solidFill>
                  <a:srgbClr val="002060"/>
                </a:solidFill>
              </a:rPr>
              <a:t>зображення</a:t>
            </a:r>
            <a:r>
              <a:rPr lang="ru-RU" dirty="0">
                <a:solidFill>
                  <a:srgbClr val="002060"/>
                </a:solidFill>
              </a:rPr>
              <a:t> (</a:t>
            </a:r>
            <a:r>
              <a:rPr lang="ru-RU" dirty="0" smtClean="0">
                <a:solidFill>
                  <a:srgbClr val="002060"/>
                </a:solidFill>
              </a:rPr>
              <a:t>для </a:t>
            </a:r>
            <a:r>
              <a:rPr lang="ru-RU" dirty="0" err="1" smtClean="0">
                <a:solidFill>
                  <a:srgbClr val="002060"/>
                </a:solidFill>
              </a:rPr>
              <a:t>екрана</a:t>
            </a:r>
            <a:r>
              <a:rPr lang="ru-RU" dirty="0" smtClean="0">
                <a:solidFill>
                  <a:srgbClr val="002060"/>
                </a:solidFill>
              </a:rPr>
              <a:t> </a:t>
            </a:r>
            <a:r>
              <a:rPr lang="ru-RU" dirty="0" err="1">
                <a:solidFill>
                  <a:srgbClr val="002060"/>
                </a:solidFill>
              </a:rPr>
              <a:t>достатньо</a:t>
            </a:r>
            <a:r>
              <a:rPr lang="ru-RU" dirty="0">
                <a:solidFill>
                  <a:srgbClr val="002060"/>
                </a:solidFill>
              </a:rPr>
              <a:t> </a:t>
            </a:r>
            <a:r>
              <a:rPr lang="ru-RU" dirty="0" err="1">
                <a:solidFill>
                  <a:srgbClr val="002060"/>
                </a:solidFill>
              </a:rPr>
              <a:t>роздiльної</a:t>
            </a:r>
            <a:r>
              <a:rPr lang="ru-RU" dirty="0">
                <a:solidFill>
                  <a:srgbClr val="002060"/>
                </a:solidFill>
              </a:rPr>
              <a:t> </a:t>
            </a:r>
            <a:r>
              <a:rPr lang="ru-RU" dirty="0" err="1">
                <a:solidFill>
                  <a:srgbClr val="002060"/>
                </a:solidFill>
              </a:rPr>
              <a:t>здатностi</a:t>
            </a:r>
            <a:r>
              <a:rPr lang="ru-RU" dirty="0">
                <a:solidFill>
                  <a:srgbClr val="002060"/>
                </a:solidFill>
              </a:rPr>
              <a:t> 96 </a:t>
            </a:r>
            <a:r>
              <a:rPr lang="ru-RU" dirty="0" err="1">
                <a:solidFill>
                  <a:srgbClr val="002060"/>
                </a:solidFill>
              </a:rPr>
              <a:t>dpi</a:t>
            </a:r>
            <a:r>
              <a:rPr lang="ru-RU" dirty="0">
                <a:solidFill>
                  <a:srgbClr val="002060"/>
                </a:solidFill>
              </a:rPr>
              <a:t>).</a:t>
            </a:r>
          </a:p>
          <a:p>
            <a:pPr marL="0" indent="0" fontAlgn="auto">
              <a:spcAft>
                <a:spcPts val="0"/>
              </a:spcAft>
              <a:buFont typeface="Arial" pitchFamily="34" charset="0"/>
              <a:buNone/>
              <a:defRPr/>
            </a:pPr>
            <a:r>
              <a:rPr lang="ru-RU" dirty="0" err="1">
                <a:solidFill>
                  <a:srgbClr val="002060"/>
                </a:solidFill>
              </a:rPr>
              <a:t>Оцiнити</a:t>
            </a:r>
            <a:r>
              <a:rPr lang="ru-RU" dirty="0">
                <a:solidFill>
                  <a:srgbClr val="002060"/>
                </a:solidFill>
              </a:rPr>
              <a:t> </a:t>
            </a:r>
            <a:r>
              <a:rPr lang="ru-RU" dirty="0" err="1">
                <a:solidFill>
                  <a:srgbClr val="002060"/>
                </a:solidFill>
              </a:rPr>
              <a:t>розмiр</a:t>
            </a:r>
            <a:r>
              <a:rPr lang="ru-RU" dirty="0">
                <a:solidFill>
                  <a:srgbClr val="002060"/>
                </a:solidFill>
              </a:rPr>
              <a:t> файла </a:t>
            </a:r>
            <a:r>
              <a:rPr lang="ru-RU" dirty="0" err="1">
                <a:solidFill>
                  <a:srgbClr val="002060"/>
                </a:solidFill>
              </a:rPr>
              <a:t>iз</a:t>
            </a:r>
            <a:r>
              <a:rPr lang="ru-RU" dirty="0">
                <a:solidFill>
                  <a:srgbClr val="002060"/>
                </a:solidFill>
              </a:rPr>
              <a:t> </a:t>
            </a:r>
            <a:r>
              <a:rPr lang="ru-RU" dirty="0" err="1">
                <a:solidFill>
                  <a:srgbClr val="002060"/>
                </a:solidFill>
              </a:rPr>
              <a:t>зображенням</a:t>
            </a:r>
            <a:r>
              <a:rPr lang="ru-RU" dirty="0">
                <a:solidFill>
                  <a:srgbClr val="002060"/>
                </a:solidFill>
              </a:rPr>
              <a:t> </a:t>
            </a:r>
            <a:r>
              <a:rPr lang="ru-RU" dirty="0" err="1">
                <a:solidFill>
                  <a:srgbClr val="002060"/>
                </a:solidFill>
              </a:rPr>
              <a:t>можна</a:t>
            </a:r>
            <a:r>
              <a:rPr lang="ru-RU" dirty="0">
                <a:solidFill>
                  <a:srgbClr val="002060"/>
                </a:solidFill>
              </a:rPr>
              <a:t> за </a:t>
            </a:r>
            <a:r>
              <a:rPr lang="ru-RU" dirty="0" err="1">
                <a:solidFill>
                  <a:srgbClr val="002060"/>
                </a:solidFill>
              </a:rPr>
              <a:t>кiлькiстю</a:t>
            </a:r>
            <a:r>
              <a:rPr lang="ru-RU" dirty="0">
                <a:solidFill>
                  <a:srgbClr val="002060"/>
                </a:solidFill>
              </a:rPr>
              <a:t> </a:t>
            </a:r>
            <a:r>
              <a:rPr lang="ru-RU" dirty="0" err="1" smtClean="0">
                <a:solidFill>
                  <a:srgbClr val="002060"/>
                </a:solidFill>
              </a:rPr>
              <a:t>графiчної</a:t>
            </a:r>
            <a:r>
              <a:rPr lang="ru-RU" dirty="0" smtClean="0">
                <a:solidFill>
                  <a:srgbClr val="002060"/>
                </a:solidFill>
              </a:rPr>
              <a:t> </a:t>
            </a:r>
            <a:r>
              <a:rPr lang="ru-RU" dirty="0" err="1">
                <a:solidFill>
                  <a:srgbClr val="002060"/>
                </a:solidFill>
              </a:rPr>
              <a:t>iнформацiї</a:t>
            </a:r>
            <a:r>
              <a:rPr lang="ru-RU" dirty="0">
                <a:solidFill>
                  <a:srgbClr val="002060"/>
                </a:solidFill>
              </a:rPr>
              <a:t>, </a:t>
            </a:r>
            <a:r>
              <a:rPr lang="ru-RU" dirty="0" err="1">
                <a:solidFill>
                  <a:srgbClr val="002060"/>
                </a:solidFill>
              </a:rPr>
              <a:t>що</a:t>
            </a:r>
            <a:r>
              <a:rPr lang="ru-RU" dirty="0">
                <a:solidFill>
                  <a:srgbClr val="002060"/>
                </a:solidFill>
              </a:rPr>
              <a:t> </a:t>
            </a:r>
            <a:r>
              <a:rPr lang="ru-RU" dirty="0" err="1">
                <a:solidFill>
                  <a:srgbClr val="002060"/>
                </a:solidFill>
              </a:rPr>
              <a:t>мiститься</a:t>
            </a:r>
            <a:r>
              <a:rPr lang="ru-RU" dirty="0">
                <a:solidFill>
                  <a:srgbClr val="002060"/>
                </a:solidFill>
              </a:rPr>
              <a:t> в </a:t>
            </a:r>
            <a:r>
              <a:rPr lang="ru-RU" dirty="0" err="1">
                <a:solidFill>
                  <a:srgbClr val="002060"/>
                </a:solidFill>
              </a:rPr>
              <a:t>ньому</a:t>
            </a:r>
            <a:r>
              <a:rPr lang="ru-RU" dirty="0">
                <a:solidFill>
                  <a:srgbClr val="002060"/>
                </a:solidFill>
              </a:rPr>
              <a:t>. </a:t>
            </a:r>
            <a:r>
              <a:rPr lang="ru-RU" dirty="0" err="1">
                <a:solidFill>
                  <a:srgbClr val="002060"/>
                </a:solidFill>
              </a:rPr>
              <a:t>Найпростiша</a:t>
            </a:r>
            <a:r>
              <a:rPr lang="ru-RU" dirty="0">
                <a:solidFill>
                  <a:srgbClr val="002060"/>
                </a:solidFill>
              </a:rPr>
              <a:t> </a:t>
            </a:r>
            <a:r>
              <a:rPr lang="ru-RU" dirty="0" err="1">
                <a:solidFill>
                  <a:srgbClr val="002060"/>
                </a:solidFill>
              </a:rPr>
              <a:t>оцiнка</a:t>
            </a:r>
            <a:r>
              <a:rPr lang="ru-RU" dirty="0">
                <a:solidFill>
                  <a:srgbClr val="002060"/>
                </a:solidFill>
              </a:rPr>
              <a:t> </a:t>
            </a:r>
            <a:r>
              <a:rPr lang="ru-RU" dirty="0" err="1" smtClean="0">
                <a:solidFill>
                  <a:srgbClr val="002060"/>
                </a:solidFill>
              </a:rPr>
              <a:t>має</a:t>
            </a:r>
            <a:r>
              <a:rPr lang="ru-RU" dirty="0" smtClean="0">
                <a:solidFill>
                  <a:srgbClr val="002060"/>
                </a:solidFill>
              </a:rPr>
              <a:t> </a:t>
            </a:r>
            <a:r>
              <a:rPr lang="ru-RU" dirty="0" err="1" smtClean="0">
                <a:solidFill>
                  <a:srgbClr val="002060"/>
                </a:solidFill>
              </a:rPr>
              <a:t>такий</a:t>
            </a:r>
            <a:r>
              <a:rPr lang="ru-RU" dirty="0" smtClean="0">
                <a:solidFill>
                  <a:srgbClr val="002060"/>
                </a:solidFill>
              </a:rPr>
              <a:t> </a:t>
            </a:r>
            <a:r>
              <a:rPr lang="ru-RU" dirty="0" err="1">
                <a:solidFill>
                  <a:srgbClr val="002060"/>
                </a:solidFill>
              </a:rPr>
              <a:t>вигляд</a:t>
            </a:r>
            <a:r>
              <a:rPr lang="ru-RU" dirty="0">
                <a:solidFill>
                  <a:srgbClr val="002060"/>
                </a:solidFill>
              </a:rPr>
              <a:t>:</a:t>
            </a:r>
          </a:p>
          <a:p>
            <a:pPr marL="0" indent="0" fontAlgn="auto">
              <a:spcAft>
                <a:spcPts val="0"/>
              </a:spcAft>
              <a:buFont typeface="Arial" pitchFamily="34" charset="0"/>
              <a:buNone/>
              <a:defRPr/>
            </a:pPr>
            <a:r>
              <a:rPr lang="uk-UA" i="1" dirty="0" smtClean="0">
                <a:solidFill>
                  <a:srgbClr val="002060"/>
                </a:solidFill>
              </a:rPr>
              <a:t>                         </a:t>
            </a:r>
            <a:r>
              <a:rPr lang="en-US" i="1" dirty="0" smtClean="0">
                <a:solidFill>
                  <a:srgbClr val="002060"/>
                </a:solidFill>
              </a:rPr>
              <a:t>V </a:t>
            </a:r>
            <a:r>
              <a:rPr lang="en-US" i="1" dirty="0">
                <a:solidFill>
                  <a:srgbClr val="002060"/>
                </a:solidFill>
              </a:rPr>
              <a:t>= d ⋅W⋅H,</a:t>
            </a:r>
          </a:p>
          <a:p>
            <a:pPr marL="0" indent="0" fontAlgn="auto">
              <a:spcAft>
                <a:spcPts val="0"/>
              </a:spcAft>
              <a:buFont typeface="Arial" pitchFamily="34" charset="0"/>
              <a:buNone/>
              <a:defRPr/>
            </a:pPr>
            <a:r>
              <a:rPr lang="ru-RU" dirty="0">
                <a:solidFill>
                  <a:srgbClr val="002060"/>
                </a:solidFill>
              </a:rPr>
              <a:t>де </a:t>
            </a:r>
            <a:r>
              <a:rPr lang="ru-RU" i="1" dirty="0" err="1">
                <a:solidFill>
                  <a:srgbClr val="002060"/>
                </a:solidFill>
              </a:rPr>
              <a:t>d</a:t>
            </a:r>
            <a:r>
              <a:rPr lang="ru-RU" i="1" dirty="0">
                <a:solidFill>
                  <a:srgbClr val="002060"/>
                </a:solidFill>
              </a:rPr>
              <a:t> — </a:t>
            </a:r>
            <a:r>
              <a:rPr lang="ru-RU" i="1" dirty="0" err="1">
                <a:solidFill>
                  <a:srgbClr val="002060"/>
                </a:solidFill>
              </a:rPr>
              <a:t>глибина</a:t>
            </a:r>
            <a:r>
              <a:rPr lang="ru-RU" i="1" dirty="0">
                <a:solidFill>
                  <a:srgbClr val="002060"/>
                </a:solidFill>
              </a:rPr>
              <a:t> </a:t>
            </a:r>
            <a:r>
              <a:rPr lang="ru-RU" i="1" dirty="0" err="1">
                <a:solidFill>
                  <a:srgbClr val="002060"/>
                </a:solidFill>
              </a:rPr>
              <a:t>кольору</a:t>
            </a:r>
            <a:r>
              <a:rPr lang="ru-RU" i="1" dirty="0">
                <a:solidFill>
                  <a:srgbClr val="002060"/>
                </a:solidFill>
              </a:rPr>
              <a:t> (у </a:t>
            </a:r>
            <a:r>
              <a:rPr lang="ru-RU" i="1" dirty="0" err="1">
                <a:solidFill>
                  <a:srgbClr val="002060"/>
                </a:solidFill>
              </a:rPr>
              <a:t>бiтах</a:t>
            </a:r>
            <a:r>
              <a:rPr lang="ru-RU" i="1" dirty="0" smtClean="0">
                <a:solidFill>
                  <a:srgbClr val="002060"/>
                </a:solidFill>
              </a:rPr>
              <a:t>),</a:t>
            </a:r>
          </a:p>
          <a:p>
            <a:pPr marL="0" indent="0" fontAlgn="auto">
              <a:spcAft>
                <a:spcPts val="0"/>
              </a:spcAft>
              <a:buFont typeface="Arial" pitchFamily="34" charset="0"/>
              <a:buNone/>
              <a:defRPr/>
            </a:pPr>
            <a:r>
              <a:rPr lang="ru-RU" i="1" dirty="0" smtClean="0">
                <a:solidFill>
                  <a:srgbClr val="002060"/>
                </a:solidFill>
              </a:rPr>
              <a:t> </a:t>
            </a:r>
            <a:r>
              <a:rPr lang="ru-RU" i="1" dirty="0">
                <a:solidFill>
                  <a:srgbClr val="002060"/>
                </a:solidFill>
              </a:rPr>
              <a:t>W </a:t>
            </a:r>
            <a:r>
              <a:rPr lang="ru-RU" i="1" dirty="0" err="1">
                <a:solidFill>
                  <a:srgbClr val="002060"/>
                </a:solidFill>
              </a:rPr>
              <a:t>i</a:t>
            </a:r>
            <a:r>
              <a:rPr lang="ru-RU" i="1" dirty="0">
                <a:solidFill>
                  <a:srgbClr val="002060"/>
                </a:solidFill>
              </a:rPr>
              <a:t> H— </a:t>
            </a:r>
            <a:r>
              <a:rPr lang="ru-RU" i="1" dirty="0" err="1">
                <a:solidFill>
                  <a:srgbClr val="002060"/>
                </a:solidFill>
              </a:rPr>
              <a:t>вiдповiдно</a:t>
            </a:r>
            <a:r>
              <a:rPr lang="ru-RU" i="1" dirty="0">
                <a:solidFill>
                  <a:srgbClr val="002060"/>
                </a:solidFill>
              </a:rPr>
              <a:t> ширина </a:t>
            </a:r>
            <a:r>
              <a:rPr lang="ru-RU" i="1" dirty="0" err="1">
                <a:solidFill>
                  <a:srgbClr val="002060"/>
                </a:solidFill>
              </a:rPr>
              <a:t>й</a:t>
            </a:r>
            <a:r>
              <a:rPr lang="ru-RU" i="1" dirty="0">
                <a:solidFill>
                  <a:srgbClr val="002060"/>
                </a:solidFill>
              </a:rPr>
              <a:t> </a:t>
            </a:r>
            <a:r>
              <a:rPr lang="ru-RU" i="1" dirty="0" err="1" smtClean="0">
                <a:solidFill>
                  <a:srgbClr val="002060"/>
                </a:solidFill>
              </a:rPr>
              <a:t>висо</a:t>
            </a:r>
            <a:r>
              <a:rPr lang="ru-RU" dirty="0" err="1" smtClean="0">
                <a:solidFill>
                  <a:srgbClr val="002060"/>
                </a:solidFill>
              </a:rPr>
              <a:t>та</a:t>
            </a:r>
            <a:r>
              <a:rPr lang="ru-RU" dirty="0" smtClean="0">
                <a:solidFill>
                  <a:srgbClr val="002060"/>
                </a:solidFill>
              </a:rPr>
              <a:t> </a:t>
            </a:r>
            <a:r>
              <a:rPr lang="ru-RU" dirty="0" err="1">
                <a:solidFill>
                  <a:srgbClr val="002060"/>
                </a:solidFill>
              </a:rPr>
              <a:t>зображення</a:t>
            </a:r>
            <a:r>
              <a:rPr lang="ru-RU" dirty="0">
                <a:solidFill>
                  <a:srgbClr val="002060"/>
                </a:solidFill>
              </a:rPr>
              <a:t>, </a:t>
            </a:r>
            <a:r>
              <a:rPr lang="ru-RU" dirty="0" err="1">
                <a:solidFill>
                  <a:srgbClr val="002060"/>
                </a:solidFill>
              </a:rPr>
              <a:t>вираженi</a:t>
            </a:r>
            <a:r>
              <a:rPr lang="ru-RU" dirty="0">
                <a:solidFill>
                  <a:srgbClr val="002060"/>
                </a:solidFill>
              </a:rPr>
              <a:t> в </a:t>
            </a:r>
            <a:r>
              <a:rPr lang="ru-RU" dirty="0" err="1">
                <a:solidFill>
                  <a:srgbClr val="002060"/>
                </a:solidFill>
              </a:rPr>
              <a:t>пiкселях</a:t>
            </a:r>
            <a:r>
              <a:rPr lang="ru-RU" dirty="0" smtClean="0">
                <a:solidFill>
                  <a:srgbClr val="002060"/>
                </a:solidFill>
              </a:rPr>
              <a:t>.</a:t>
            </a:r>
            <a:endParaRPr lang="ru-RU" dirty="0">
              <a:solidFill>
                <a:srgbClr val="002060"/>
              </a:solidFill>
            </a:endParaRPr>
          </a:p>
        </p:txBody>
      </p:sp>
    </p:spTree>
    <p:extLst>
      <p:ext uri="{BB962C8B-B14F-4D97-AF65-F5344CB8AC3E}">
        <p14:creationId xmlns:p14="http://schemas.microsoft.com/office/powerpoint/2010/main" val="322473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61350" cy="1039812"/>
          </a:xfrm>
        </p:spPr>
        <p:txBody>
          <a:bodyPr>
            <a:normAutofit/>
          </a:bodyPr>
          <a:lstStyle/>
          <a:p>
            <a:pPr algn="ctr" fontAlgn="auto">
              <a:spcAft>
                <a:spcPts val="0"/>
              </a:spcAft>
              <a:defRPr/>
            </a:pPr>
            <a:r>
              <a:rPr lang="uk-UA" dirty="0" smtClean="0">
                <a:solidFill>
                  <a:schemeClr val="accent5">
                    <a:lumMod val="25000"/>
                  </a:schemeClr>
                </a:solidFill>
              </a:rPr>
              <a:t>Практична робота на ПК</a:t>
            </a:r>
            <a:endParaRPr lang="ru-RU" dirty="0">
              <a:solidFill>
                <a:schemeClr val="accent5">
                  <a:lumMod val="25000"/>
                </a:schemeClr>
              </a:solidFill>
            </a:endParaRPr>
          </a:p>
        </p:txBody>
      </p:sp>
      <p:sp>
        <p:nvSpPr>
          <p:cNvPr id="8" name="Содержимое 7"/>
          <p:cNvSpPr>
            <a:spLocks noGrp="1"/>
          </p:cNvSpPr>
          <p:nvPr>
            <p:ph sz="half" idx="2"/>
          </p:nvPr>
        </p:nvSpPr>
        <p:spPr>
          <a:xfrm>
            <a:off x="428596" y="1357298"/>
            <a:ext cx="8186766" cy="4500594"/>
          </a:xfrm>
        </p:spPr>
        <p:txBody>
          <a:bodyPr/>
          <a:lstStyle/>
          <a:p>
            <a:pPr algn="ctr">
              <a:buNone/>
            </a:pPr>
            <a:r>
              <a:rPr lang="uk-UA" sz="5400" b="1" dirty="0" smtClean="0">
                <a:solidFill>
                  <a:srgbClr val="FF0000"/>
                </a:solidFill>
                <a:latin typeface="Times New Roman" pitchFamily="18" charset="0"/>
                <a:cs typeface="Times New Roman" pitchFamily="18" charset="0"/>
              </a:rPr>
              <a:t>Увага! </a:t>
            </a:r>
          </a:p>
          <a:p>
            <a:pPr algn="ctr">
              <a:buNone/>
            </a:pPr>
            <a:r>
              <a:rPr lang="uk-UA" sz="4400" b="1" i="1" dirty="0" smtClean="0">
                <a:solidFill>
                  <a:schemeClr val="accent3">
                    <a:lumMod val="50000"/>
                  </a:schemeClr>
                </a:solidFill>
                <a:latin typeface="Times New Roman" pitchFamily="18" charset="0"/>
                <a:cs typeface="Times New Roman" pitchFamily="18" charset="0"/>
              </a:rPr>
              <a:t>            Під час роботи </a:t>
            </a:r>
          </a:p>
          <a:p>
            <a:pPr algn="ctr">
              <a:buNone/>
            </a:pPr>
            <a:r>
              <a:rPr lang="uk-UA" sz="4400" b="1" i="1" dirty="0" smtClean="0">
                <a:solidFill>
                  <a:schemeClr val="accent3">
                    <a:lumMod val="50000"/>
                  </a:schemeClr>
                </a:solidFill>
                <a:latin typeface="Times New Roman" pitchFamily="18" charset="0"/>
                <a:cs typeface="Times New Roman" pitchFamily="18" charset="0"/>
              </a:rPr>
              <a:t>з комп’ютером дотримуйтеся</a:t>
            </a:r>
          </a:p>
          <a:p>
            <a:pPr algn="ctr">
              <a:buNone/>
            </a:pPr>
            <a:r>
              <a:rPr lang="uk-UA" sz="4400" b="1" i="1" dirty="0" smtClean="0">
                <a:solidFill>
                  <a:schemeClr val="accent3">
                    <a:lumMod val="50000"/>
                  </a:schemeClr>
                </a:solidFill>
                <a:latin typeface="Times New Roman" pitchFamily="18" charset="0"/>
                <a:cs typeface="Times New Roman" pitchFamily="18" charset="0"/>
              </a:rPr>
              <a:t>            правил безпеки </a:t>
            </a:r>
          </a:p>
          <a:p>
            <a:pPr algn="ctr">
              <a:buNone/>
            </a:pPr>
            <a:r>
              <a:rPr lang="uk-UA" sz="4400" b="1" i="1" dirty="0" smtClean="0">
                <a:solidFill>
                  <a:schemeClr val="accent3">
                    <a:lumMod val="50000"/>
                  </a:schemeClr>
                </a:solidFill>
                <a:latin typeface="Times New Roman" pitchFamily="18" charset="0"/>
                <a:cs typeface="Times New Roman" pitchFamily="18" charset="0"/>
              </a:rPr>
              <a:t>та санітарно-гігієнічних норм.</a:t>
            </a:r>
            <a:endParaRPr lang="ru-RU" sz="4400" b="1" dirty="0" smtClean="0">
              <a:solidFill>
                <a:schemeClr val="accent3">
                  <a:lumMod val="50000"/>
                </a:schemeClr>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97781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ru-RU" dirty="0" smtClean="0"/>
          </a:p>
        </p:txBody>
      </p:sp>
      <p:sp>
        <p:nvSpPr>
          <p:cNvPr id="11268" name="WordArt 4"/>
          <p:cNvSpPr>
            <a:spLocks noChangeArrowheads="1" noChangeShapeType="1" noTextEdit="1"/>
          </p:cNvSpPr>
          <p:nvPr/>
        </p:nvSpPr>
        <p:spPr bwMode="auto">
          <a:xfrm>
            <a:off x="428596" y="285728"/>
            <a:ext cx="7316812" cy="1057295"/>
          </a:xfrm>
          <a:prstGeom prst="rect">
            <a:avLst/>
          </a:prstGeom>
        </p:spPr>
        <p:txBody>
          <a:bodyPr wrap="none" fromWordArt="1">
            <a:prstTxWarp prst="textPlain">
              <a:avLst>
                <a:gd name="adj" fmla="val 50000"/>
              </a:avLst>
            </a:prstTxWarp>
          </a:bodyPr>
          <a:lstStyle/>
          <a:p>
            <a:pPr lvl="1" algn="ctr"/>
            <a:r>
              <a:rPr lang="ru-RU" sz="4400" b="1" kern="1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a:rPr>
              <a:t>Фізкультхвилинка</a:t>
            </a:r>
            <a:endParaRPr lang="ru-RU" sz="44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a:endParaRPr>
          </a:p>
        </p:txBody>
      </p:sp>
      <p:sp>
        <p:nvSpPr>
          <p:cNvPr id="7" name="Номер слайда 6"/>
          <p:cNvSpPr>
            <a:spLocks noGrp="1"/>
          </p:cNvSpPr>
          <p:nvPr>
            <p:ph type="sldNum" sz="quarter" idx="4294967295"/>
          </p:nvPr>
        </p:nvSpPr>
        <p:spPr>
          <a:xfrm>
            <a:off x="6553200" y="6245225"/>
            <a:ext cx="2133600" cy="476250"/>
          </a:xfrm>
          <a:prstGeom prst="rect">
            <a:avLst/>
          </a:prstGeom>
        </p:spPr>
        <p:txBody>
          <a:bodyPr/>
          <a:lstStyle/>
          <a:p>
            <a:fld id="{2B04E348-D5A6-4842-AD43-63696867F0A9}" type="slidenum">
              <a:rPr lang="en-US" smtClean="0"/>
              <a:pPr/>
              <a:t>26</a:t>
            </a:fld>
            <a:endParaRPr lang="en-US" dirty="0"/>
          </a:p>
        </p:txBody>
      </p:sp>
      <p:sp>
        <p:nvSpPr>
          <p:cNvPr id="9" name="Содержимое 8"/>
          <p:cNvSpPr>
            <a:spLocks noGrp="1"/>
          </p:cNvSpPr>
          <p:nvPr>
            <p:ph idx="1"/>
          </p:nvPr>
        </p:nvSpPr>
        <p:spPr>
          <a:xfrm>
            <a:off x="457200" y="1600201"/>
            <a:ext cx="8229600" cy="614354"/>
          </a:xfrm>
        </p:spPr>
        <p:txBody>
          <a:bodyPr/>
          <a:lstStyle/>
          <a:p>
            <a:pPr algn="ctr">
              <a:buNone/>
            </a:pPr>
            <a:r>
              <a:rPr lang="uk-UA" dirty="0" smtClean="0"/>
              <a:t>Вправи для очей</a:t>
            </a:r>
            <a:endParaRPr lang="ru-RU" dirty="0"/>
          </a:p>
        </p:txBody>
      </p:sp>
      <p:pic>
        <p:nvPicPr>
          <p:cNvPr id="3993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34719" y="4286256"/>
            <a:ext cx="3709281" cy="2786082"/>
          </a:xfrm>
          <a:prstGeom prst="rect">
            <a:avLst/>
          </a:prstGeom>
          <a:noFill/>
          <a:ln w="9525">
            <a:noFill/>
            <a:miter lim="800000"/>
            <a:headEnd/>
            <a:tailEnd/>
          </a:ln>
          <a:effectLst/>
        </p:spPr>
      </p:pic>
      <p:sp>
        <p:nvSpPr>
          <p:cNvPr id="10" name="TextBox 9"/>
          <p:cNvSpPr txBox="1"/>
          <p:nvPr/>
        </p:nvSpPr>
        <p:spPr>
          <a:xfrm>
            <a:off x="357158" y="2143116"/>
            <a:ext cx="7715304" cy="3416320"/>
          </a:xfrm>
          <a:prstGeom prst="rect">
            <a:avLst/>
          </a:prstGeom>
          <a:noFill/>
        </p:spPr>
        <p:txBody>
          <a:bodyPr wrap="square" rtlCol="0">
            <a:spAutoFit/>
          </a:bodyPr>
          <a:lstStyle/>
          <a:p>
            <a:r>
              <a:rPr lang="uk-UA" sz="2400" i="1" dirty="0" err="1" smtClean="0"/>
              <a:t>Заплющіть</a:t>
            </a:r>
            <a:r>
              <a:rPr lang="uk-UA" sz="2400" i="1" dirty="0" smtClean="0"/>
              <a:t> очі і уявіть метелика, який сів  на екран. Ви здивовано на нього подивилися. Від цього він злякався і полетів вліво, а потім  ─ плавно вправо. Зробивши три кола над вашою головою, щось побачив на стелі і піднявся вгору, а потім сів вам довірливо на клавіатуру.  </a:t>
            </a:r>
          </a:p>
          <a:p>
            <a:r>
              <a:rPr lang="uk-UA" sz="2400" i="1" dirty="0" smtClean="0"/>
              <a:t>А тепер посміхнемось собі і сусідові</a:t>
            </a:r>
          </a:p>
          <a:p>
            <a:r>
              <a:rPr lang="uk-UA" sz="2400" i="1" dirty="0" smtClean="0"/>
              <a:t> і продовжимо працювати. </a:t>
            </a:r>
            <a:endParaRPr lang="ru-RU" sz="2400" dirty="0" smtClean="0"/>
          </a:p>
          <a:p>
            <a:endParaRPr lang="ru-RU" sz="2400" dirty="0"/>
          </a:p>
        </p:txBody>
      </p:sp>
    </p:spTree>
    <p:extLst>
      <p:ext uri="{BB962C8B-B14F-4D97-AF65-F5344CB8AC3E}">
        <p14:creationId xmlns:p14="http://schemas.microsoft.com/office/powerpoint/2010/main" val="2906144771"/>
      </p:ext>
    </p:extLst>
  </p:cSld>
  <p:clrMapOvr>
    <a:masterClrMapping/>
  </p:clrMapOvr>
  <p:transition spd="slow">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0" name="Rectangle 18"/>
          <p:cNvSpPr>
            <a:spLocks noChangeArrowheads="1"/>
          </p:cNvSpPr>
          <p:nvPr/>
        </p:nvSpPr>
        <p:spPr bwMode="auto">
          <a:xfrm>
            <a:off x="338138" y="506413"/>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 name="Прямоугольник 19"/>
          <p:cNvSpPr/>
          <p:nvPr/>
        </p:nvSpPr>
        <p:spPr>
          <a:xfrm>
            <a:off x="656968" y="142852"/>
            <a:ext cx="2637261" cy="923330"/>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Сенкан</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TextBox 20"/>
          <p:cNvSpPr txBox="1"/>
          <p:nvPr/>
        </p:nvSpPr>
        <p:spPr>
          <a:xfrm>
            <a:off x="214282" y="1643050"/>
            <a:ext cx="4786346" cy="369332"/>
          </a:xfrm>
          <a:prstGeom prst="rect">
            <a:avLst/>
          </a:prstGeom>
          <a:noFill/>
        </p:spPr>
        <p:txBody>
          <a:bodyPr wrap="square" rtlCol="0">
            <a:spAutoFit/>
          </a:bodyPr>
          <a:lstStyle/>
          <a:p>
            <a:r>
              <a:rPr lang="uk-UA" b="1" dirty="0" smtClean="0">
                <a:solidFill>
                  <a:schemeClr val="accent6">
                    <a:lumMod val="50000"/>
                  </a:schemeClr>
                </a:solidFill>
                <a:latin typeface="+mn-lt"/>
              </a:rPr>
              <a:t>іменник</a:t>
            </a:r>
            <a:endParaRPr lang="ru-RU" b="1" dirty="0">
              <a:solidFill>
                <a:schemeClr val="accent6">
                  <a:lumMod val="50000"/>
                </a:schemeClr>
              </a:solidFill>
              <a:latin typeface="+mn-lt"/>
            </a:endParaRPr>
          </a:p>
        </p:txBody>
      </p:sp>
      <p:sp>
        <p:nvSpPr>
          <p:cNvPr id="22" name="TextBox 21"/>
          <p:cNvSpPr txBox="1"/>
          <p:nvPr/>
        </p:nvSpPr>
        <p:spPr>
          <a:xfrm>
            <a:off x="250875" y="6198154"/>
            <a:ext cx="5300687" cy="369332"/>
          </a:xfrm>
          <a:prstGeom prst="rect">
            <a:avLst/>
          </a:prstGeom>
          <a:noFill/>
        </p:spPr>
        <p:txBody>
          <a:bodyPr wrap="square" rtlCol="0">
            <a:spAutoFit/>
          </a:bodyPr>
          <a:lstStyle/>
          <a:p>
            <a:r>
              <a:rPr lang="uk-UA" b="1" dirty="0" smtClean="0">
                <a:solidFill>
                  <a:schemeClr val="accent6">
                    <a:lumMod val="50000"/>
                  </a:schemeClr>
                </a:solidFill>
                <a:latin typeface="+mn-lt"/>
              </a:rPr>
              <a:t>іменник-синонім даному</a:t>
            </a:r>
            <a:endParaRPr lang="ru-RU" b="1" dirty="0">
              <a:solidFill>
                <a:schemeClr val="accent6">
                  <a:lumMod val="50000"/>
                </a:schemeClr>
              </a:solidFill>
              <a:latin typeface="+mn-lt"/>
            </a:endParaRPr>
          </a:p>
        </p:txBody>
      </p:sp>
      <p:sp>
        <p:nvSpPr>
          <p:cNvPr id="23" name="TextBox 22"/>
          <p:cNvSpPr txBox="1"/>
          <p:nvPr/>
        </p:nvSpPr>
        <p:spPr>
          <a:xfrm>
            <a:off x="230684" y="5072074"/>
            <a:ext cx="7310616" cy="369332"/>
          </a:xfrm>
          <a:prstGeom prst="rect">
            <a:avLst/>
          </a:prstGeom>
          <a:noFill/>
        </p:spPr>
        <p:txBody>
          <a:bodyPr wrap="square" rtlCol="0">
            <a:spAutoFit/>
          </a:bodyPr>
          <a:lstStyle/>
          <a:p>
            <a:r>
              <a:rPr lang="uk-UA" b="1" dirty="0" smtClean="0">
                <a:solidFill>
                  <a:schemeClr val="accent6">
                    <a:lumMod val="50000"/>
                  </a:schemeClr>
                </a:solidFill>
                <a:latin typeface="+mn-lt"/>
              </a:rPr>
              <a:t>речення із чотирьох слів, що характеризує іменник</a:t>
            </a:r>
            <a:endParaRPr lang="ru-RU" b="1" dirty="0">
              <a:latin typeface="+mn-lt"/>
            </a:endParaRPr>
          </a:p>
        </p:txBody>
      </p:sp>
      <p:sp>
        <p:nvSpPr>
          <p:cNvPr id="24" name="TextBox 23"/>
          <p:cNvSpPr txBox="1"/>
          <p:nvPr/>
        </p:nvSpPr>
        <p:spPr>
          <a:xfrm>
            <a:off x="142844" y="3857628"/>
            <a:ext cx="6286544" cy="369332"/>
          </a:xfrm>
          <a:prstGeom prst="rect">
            <a:avLst/>
          </a:prstGeom>
          <a:noFill/>
        </p:spPr>
        <p:txBody>
          <a:bodyPr wrap="square" rtlCol="0">
            <a:spAutoFit/>
          </a:bodyPr>
          <a:lstStyle/>
          <a:p>
            <a:r>
              <a:rPr lang="uk-UA" b="1" dirty="0" smtClean="0">
                <a:solidFill>
                  <a:schemeClr val="accent6">
                    <a:lumMod val="50000"/>
                  </a:schemeClr>
                </a:solidFill>
                <a:latin typeface="+mn-lt"/>
              </a:rPr>
              <a:t>передайте дію іменника трьома дієсловами</a:t>
            </a:r>
            <a:endParaRPr lang="ru-RU" b="1" dirty="0">
              <a:latin typeface="+mn-lt"/>
            </a:endParaRPr>
          </a:p>
        </p:txBody>
      </p:sp>
      <p:sp>
        <p:nvSpPr>
          <p:cNvPr id="25" name="TextBox 24"/>
          <p:cNvSpPr txBox="1"/>
          <p:nvPr/>
        </p:nvSpPr>
        <p:spPr>
          <a:xfrm>
            <a:off x="214282" y="2714620"/>
            <a:ext cx="6215106" cy="369332"/>
          </a:xfrm>
          <a:prstGeom prst="rect">
            <a:avLst/>
          </a:prstGeom>
          <a:noFill/>
        </p:spPr>
        <p:txBody>
          <a:bodyPr wrap="square" rtlCol="0">
            <a:spAutoFit/>
          </a:bodyPr>
          <a:lstStyle/>
          <a:p>
            <a:r>
              <a:rPr lang="uk-UA" b="1" dirty="0" smtClean="0">
                <a:solidFill>
                  <a:schemeClr val="accent6">
                    <a:lumMod val="50000"/>
                  </a:schemeClr>
                </a:solidFill>
                <a:latin typeface="+mn-lt"/>
              </a:rPr>
              <a:t>опишіть двома прикметниками іменник</a:t>
            </a:r>
            <a:endParaRPr lang="ru-RU" b="1" dirty="0">
              <a:solidFill>
                <a:schemeClr val="accent6">
                  <a:lumMod val="50000"/>
                </a:schemeClr>
              </a:solidFill>
              <a:latin typeface="+mn-lt"/>
            </a:endParaRPr>
          </a:p>
        </p:txBody>
      </p:sp>
    </p:spTree>
    <p:controls>
      <mc:AlternateContent xmlns:mc="http://schemas.openxmlformats.org/markup-compatibility/2006">
        <mc:Choice xmlns:v="urn:schemas-microsoft-com:vml" Requires="v">
          <p:control spid="1026" name="TextBox1" r:id="rId2" imgW="2523960" imgH="504720"/>
        </mc:Choice>
        <mc:Fallback>
          <p:control name="TextBox1" r:id="rId2" imgW="2523960" imgH="504720">
            <p:pic>
              <p:nvPicPr>
                <p:cNvPr id="0" name="TextBox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1125538"/>
                  <a:ext cx="2520950" cy="5048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7" name="TextBox2" r:id="rId3" imgW="2019240" imgH="581040"/>
        </mc:Choice>
        <mc:Fallback>
          <p:control name="TextBox2" r:id="rId3" imgW="2019240" imgH="581040">
            <p:pic>
              <p:nvPicPr>
                <p:cNvPr id="0" name="TextBox2"/>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2060575"/>
                  <a:ext cx="2016125" cy="5762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8" name="TextBox3" r:id="rId4" imgW="1943280" imgH="581040"/>
        </mc:Choice>
        <mc:Fallback>
          <p:control name="TextBox3" r:id="rId4" imgW="1943280" imgH="581040">
            <p:pic>
              <p:nvPicPr>
                <p:cNvPr id="0" name="TextBox3"/>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3213100"/>
                  <a:ext cx="1944688" cy="5762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9" name="TextBox4" r:id="rId5" imgW="2228760" imgH="581040"/>
        </mc:Choice>
        <mc:Fallback>
          <p:control name="TextBox4" r:id="rId5" imgW="2228760" imgH="581040">
            <p:pic>
              <p:nvPicPr>
                <p:cNvPr id="0" name="TextBox4"/>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6372225" y="4437063"/>
                  <a:ext cx="2232025" cy="5762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0" name="TextBox5" r:id="rId6" imgW="1866960" imgH="581040"/>
        </mc:Choice>
        <mc:Fallback>
          <p:control name="TextBox5" r:id="rId6" imgW="1866960" imgH="581040">
            <p:pic>
              <p:nvPicPr>
                <p:cNvPr id="0" name="TextBox5"/>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2195513" y="4437063"/>
                  <a:ext cx="1871662" cy="5762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1" name="TextBox6" r:id="rId7" imgW="2019240" imgH="581040"/>
        </mc:Choice>
        <mc:Fallback>
          <p:control name="TextBox6" r:id="rId7" imgW="2019240" imgH="581040">
            <p:pic>
              <p:nvPicPr>
                <p:cNvPr id="0" name="TextBox6"/>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4211638" y="4437063"/>
                  <a:ext cx="2016125" cy="5762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2" name="TextBox7" r:id="rId8" imgW="1866960" imgH="581040"/>
        </mc:Choice>
        <mc:Fallback>
          <p:control name="TextBox7" r:id="rId8" imgW="1866960" imgH="581040">
            <p:pic>
              <p:nvPicPr>
                <p:cNvPr id="0" name="TextBox7"/>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250825" y="4437063"/>
                  <a:ext cx="1871663" cy="5762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3" name="TextBox8" r:id="rId9" imgW="1800360" imgH="581040"/>
        </mc:Choice>
        <mc:Fallback>
          <p:control name="TextBox8" r:id="rId9" imgW="1800360" imgH="581040">
            <p:pic>
              <p:nvPicPr>
                <p:cNvPr id="0" name="TextBox8"/>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323850" y="5589588"/>
                  <a:ext cx="1800225" cy="5762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4" name="TextBox10" r:id="rId10" imgW="1943280" imgH="581040"/>
        </mc:Choice>
        <mc:Fallback>
          <p:control name="TextBox10" r:id="rId10" imgW="1943280" imgH="581040">
            <p:pic>
              <p:nvPicPr>
                <p:cNvPr id="0" name="TextBox10"/>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3213100"/>
                  <a:ext cx="1944688" cy="5762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5" name="TextBox11" r:id="rId11" imgW="1943280" imgH="581040"/>
        </mc:Choice>
        <mc:Fallback>
          <p:control name="TextBox11" r:id="rId11" imgW="1943280" imgH="581040">
            <p:pic>
              <p:nvPicPr>
                <p:cNvPr id="0" name="TextBox1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4500563" y="3213100"/>
                  <a:ext cx="1944687" cy="5762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6" name="TextBox9" r:id="rId12" imgW="2019240" imgH="581040"/>
        </mc:Choice>
        <mc:Fallback>
          <p:control name="TextBox9" r:id="rId12" imgW="2019240" imgH="581040">
            <p:pic>
              <p:nvPicPr>
                <p:cNvPr id="0" name="TextBox9"/>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2484438" y="2060575"/>
                  <a:ext cx="2016125" cy="5762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75870863"/>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401080" cy="927100"/>
          </a:xfrm>
        </p:spPr>
        <p:txBody>
          <a:bodyPr>
            <a:normAutofit fontScale="90000"/>
          </a:bodyPr>
          <a:lstStyle/>
          <a:p>
            <a:r>
              <a:rPr lang="uk-UA" sz="3600" dirty="0" smtClean="0"/>
              <a:t>Висловіть своє ставлення до уроку</a:t>
            </a:r>
            <a:endParaRPr lang="ru-RU" sz="3600" dirty="0"/>
          </a:p>
        </p:txBody>
      </p:sp>
      <p:pic>
        <p:nvPicPr>
          <p:cNvPr id="7270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b="44493"/>
          <a:stretch>
            <a:fillRect/>
          </a:stretch>
        </p:blipFill>
        <p:spPr bwMode="auto">
          <a:xfrm>
            <a:off x="0" y="1571612"/>
            <a:ext cx="9144000" cy="3000396"/>
          </a:xfrm>
          <a:prstGeom prst="rect">
            <a:avLst/>
          </a:prstGeom>
          <a:noFill/>
          <a:ln w="9525">
            <a:noFill/>
            <a:miter lim="800000"/>
            <a:headEnd/>
            <a:tailEnd/>
          </a:ln>
          <a:effectLst/>
        </p:spPr>
      </p:pic>
      <p:sp>
        <p:nvSpPr>
          <p:cNvPr id="6" name="TextBox 5"/>
          <p:cNvSpPr txBox="1"/>
          <p:nvPr/>
        </p:nvSpPr>
        <p:spPr>
          <a:xfrm>
            <a:off x="285720" y="5000636"/>
            <a:ext cx="2071702" cy="646331"/>
          </a:xfrm>
          <a:prstGeom prst="rect">
            <a:avLst/>
          </a:prstGeom>
          <a:noFill/>
        </p:spPr>
        <p:txBody>
          <a:bodyPr wrap="square" rtlCol="0">
            <a:spAutoFit/>
          </a:bodyPr>
          <a:lstStyle/>
          <a:p>
            <a:pPr algn="ctr"/>
            <a:r>
              <a:rPr lang="uk-UA" dirty="0" smtClean="0">
                <a:solidFill>
                  <a:schemeClr val="tx2">
                    <a:lumMod val="60000"/>
                    <a:lumOff val="40000"/>
                  </a:schemeClr>
                </a:solidFill>
                <a:latin typeface="Arial Black" pitchFamily="34" charset="0"/>
              </a:rPr>
              <a:t>Відмінний, цікавий</a:t>
            </a:r>
            <a:endParaRPr lang="ru-RU" dirty="0">
              <a:solidFill>
                <a:schemeClr val="tx2">
                  <a:lumMod val="60000"/>
                  <a:lumOff val="40000"/>
                </a:schemeClr>
              </a:solidFill>
              <a:latin typeface="Arial Black" pitchFamily="34" charset="0"/>
            </a:endParaRPr>
          </a:p>
        </p:txBody>
      </p:sp>
      <p:sp>
        <p:nvSpPr>
          <p:cNvPr id="7" name="TextBox 6"/>
          <p:cNvSpPr txBox="1"/>
          <p:nvPr/>
        </p:nvSpPr>
        <p:spPr>
          <a:xfrm>
            <a:off x="6357950" y="5000636"/>
            <a:ext cx="2071702" cy="646331"/>
          </a:xfrm>
          <a:prstGeom prst="rect">
            <a:avLst/>
          </a:prstGeom>
          <a:noFill/>
        </p:spPr>
        <p:txBody>
          <a:bodyPr wrap="square" rtlCol="0">
            <a:spAutoFit/>
          </a:bodyPr>
          <a:lstStyle/>
          <a:p>
            <a:pPr algn="ctr"/>
            <a:r>
              <a:rPr lang="uk-UA" dirty="0" smtClean="0">
                <a:solidFill>
                  <a:schemeClr val="tx2">
                    <a:lumMod val="60000"/>
                    <a:lumOff val="40000"/>
                  </a:schemeClr>
                </a:solidFill>
                <a:latin typeface="Arial Black" pitchFamily="34" charset="0"/>
              </a:rPr>
              <a:t>Нудний, </a:t>
            </a:r>
          </a:p>
          <a:p>
            <a:pPr algn="ctr"/>
            <a:r>
              <a:rPr lang="uk-UA" dirty="0" smtClean="0">
                <a:solidFill>
                  <a:schemeClr val="tx2">
                    <a:lumMod val="60000"/>
                    <a:lumOff val="40000"/>
                  </a:schemeClr>
                </a:solidFill>
                <a:latin typeface="Arial Black" pitchFamily="34" charset="0"/>
              </a:rPr>
              <a:t>непрактичний</a:t>
            </a:r>
            <a:endParaRPr lang="ru-RU" dirty="0">
              <a:solidFill>
                <a:schemeClr val="tx2">
                  <a:lumMod val="60000"/>
                  <a:lumOff val="40000"/>
                </a:schemeClr>
              </a:solidFill>
              <a:latin typeface="Arial Black" pitchFamily="34" charset="0"/>
            </a:endParaRPr>
          </a:p>
        </p:txBody>
      </p:sp>
      <p:sp>
        <p:nvSpPr>
          <p:cNvPr id="8" name="TextBox 7"/>
          <p:cNvSpPr txBox="1"/>
          <p:nvPr/>
        </p:nvSpPr>
        <p:spPr>
          <a:xfrm>
            <a:off x="3500430" y="5072074"/>
            <a:ext cx="2071702" cy="646331"/>
          </a:xfrm>
          <a:prstGeom prst="rect">
            <a:avLst/>
          </a:prstGeom>
          <a:noFill/>
        </p:spPr>
        <p:txBody>
          <a:bodyPr wrap="square" rtlCol="0">
            <a:spAutoFit/>
          </a:bodyPr>
          <a:lstStyle/>
          <a:p>
            <a:pPr algn="ctr"/>
            <a:r>
              <a:rPr lang="uk-UA" dirty="0" smtClean="0">
                <a:solidFill>
                  <a:schemeClr val="tx2">
                    <a:lumMod val="60000"/>
                    <a:lumOff val="40000"/>
                  </a:schemeClr>
                </a:solidFill>
                <a:latin typeface="Arial Black" pitchFamily="34" charset="0"/>
              </a:rPr>
              <a:t>Нормальний, </a:t>
            </a:r>
          </a:p>
          <a:p>
            <a:pPr algn="ctr"/>
            <a:r>
              <a:rPr lang="uk-UA" dirty="0" smtClean="0">
                <a:solidFill>
                  <a:schemeClr val="tx2">
                    <a:lumMod val="60000"/>
                    <a:lumOff val="40000"/>
                  </a:schemeClr>
                </a:solidFill>
                <a:latin typeface="Arial Black" pitchFamily="34" charset="0"/>
              </a:rPr>
              <a:t>звичайний</a:t>
            </a:r>
            <a:endParaRPr lang="ru-RU" dirty="0">
              <a:solidFill>
                <a:schemeClr val="tx2">
                  <a:lumMod val="60000"/>
                  <a:lumOff val="40000"/>
                </a:schemeClr>
              </a:solidFill>
              <a:latin typeface="Arial Black" pitchFamily="34" charset="0"/>
            </a:endParaRPr>
          </a:p>
        </p:txBody>
      </p:sp>
    </p:spTree>
    <p:extLst>
      <p:ext uri="{BB962C8B-B14F-4D97-AF65-F5344CB8AC3E}">
        <p14:creationId xmlns:p14="http://schemas.microsoft.com/office/powerpoint/2010/main" val="306740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899592" y="836712"/>
            <a:ext cx="7958118" cy="4374248"/>
          </a:xfrm>
        </p:spPr>
        <p:txBody>
          <a:bodyPr>
            <a:normAutofit/>
          </a:bodyPr>
          <a:lstStyle/>
          <a:p>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Основні сфери застосування технологій </a:t>
            </a:r>
            <a:r>
              <a:rPr lang="uk-UA" sz="2400" b="1" i="1" cap="none"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комп</a:t>
            </a:r>
            <a:r>
              <a:rPr lang="en-US"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uk-UA" sz="2400" b="1" i="1" cap="none"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ютерної</a:t>
            </a: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графіки:</a:t>
            </a:r>
            <a:b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графічний інтерфейс користувача;</a:t>
            </a:r>
            <a:b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400" b="1" i="1" cap="none"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спецефекти</a:t>
            </a: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кінематографія, телебачення;</a:t>
            </a:r>
            <a:b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цифрове телебачення, Інтернет, </a:t>
            </a:r>
            <a:r>
              <a:rPr lang="uk-UA" sz="2400" b="1" i="1" cap="none"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відеоконференції</a:t>
            </a: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обробка цифрових фотографій;</a:t>
            </a:r>
            <a:b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4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комп'ютерні  ігри, системи віртуальної реальності.</a:t>
            </a:r>
            <a:r>
              <a:rPr lang="uk-UA" sz="1800" dirty="0" smtClean="0">
                <a:solidFill>
                  <a:schemeClr val="tx1"/>
                </a:solidFill>
              </a:rPr>
              <a:t> </a:t>
            </a:r>
            <a:r>
              <a:rPr lang="uk-UA" sz="2400" dirty="0" smtClean="0">
                <a:solidFill>
                  <a:schemeClr val="tx1"/>
                </a:solidFill>
              </a:rPr>
              <a:t/>
            </a:r>
            <a:br>
              <a:rPr lang="uk-UA" sz="2400" dirty="0" smtClean="0">
                <a:solidFill>
                  <a:schemeClr val="tx1"/>
                </a:solidFill>
              </a:rPr>
            </a:br>
            <a:endParaRPr lang="ru-RU" sz="2400" b="1" i="1" dirty="0">
              <a:solidFill>
                <a:schemeClr val="tx1">
                  <a:lumMod val="50000"/>
                  <a:lumOff val="50000"/>
                </a:schemeClr>
              </a:solidFill>
              <a:effectLst>
                <a:outerShdw blurRad="38100" dist="38100" dir="2700000" algn="tl">
                  <a:srgbClr val="000000">
                    <a:alpha val="43137"/>
                  </a:srgbClr>
                </a:outerShdw>
              </a:effectLst>
            </a:endParaRPr>
          </a:p>
        </p:txBody>
      </p:sp>
    </p:spTree>
  </p:cSld>
  <p:clrMapOvr>
    <a:masterClrMapping/>
  </p:clrMapOvr>
  <p:transition advTm="6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785796"/>
            <a:ext cx="6172200" cy="1428760"/>
          </a:xfrm>
        </p:spPr>
        <p:txBody>
          <a:bodyPr>
            <a:normAutofit/>
          </a:bodyPr>
          <a:lstStyle/>
          <a:p>
            <a:pPr algn="ctr"/>
            <a:r>
              <a:rPr lang="uk-UA" sz="3600" dirty="0" smtClean="0">
                <a:effectLst>
                  <a:outerShdw blurRad="38100" dist="38100" dir="2700000" algn="tl">
                    <a:srgbClr val="000000">
                      <a:alpha val="43137"/>
                    </a:srgbClr>
                  </a:outerShdw>
                </a:effectLst>
              </a:rPr>
              <a:t>Засоби отримання графічних зображень</a:t>
            </a:r>
            <a:endParaRPr lang="ru-RU" sz="3600"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2357423" y="2500306"/>
            <a:ext cx="6172200" cy="1371600"/>
          </a:xfrm>
        </p:spPr>
        <p:txBody>
          <a:bodyPr>
            <a:noAutofit/>
          </a:bodyPr>
          <a:lstStyle/>
          <a:p>
            <a:pPr>
              <a:buBlip>
                <a:blip r:embed="rId2"/>
              </a:buBlip>
            </a:pPr>
            <a:r>
              <a:rPr lang="uk-UA" sz="2400" dirty="0" smtClean="0">
                <a:solidFill>
                  <a:schemeClr val="tx1"/>
                </a:solidFill>
              </a:rPr>
              <a:t> </a:t>
            </a:r>
            <a:r>
              <a:rPr lang="uk-UA" sz="2400" b="0" dirty="0" smtClean="0">
                <a:solidFill>
                  <a:schemeClr val="tx1"/>
                </a:solidFill>
              </a:rPr>
              <a:t>Графічний планшет</a:t>
            </a:r>
          </a:p>
          <a:p>
            <a:pPr>
              <a:buBlip>
                <a:blip r:embed="rId2"/>
              </a:buBlip>
            </a:pPr>
            <a:r>
              <a:rPr lang="uk-UA" sz="2400" b="0" dirty="0" smtClean="0">
                <a:solidFill>
                  <a:schemeClr val="tx1"/>
                </a:solidFill>
              </a:rPr>
              <a:t> Цифрова фотокамера</a:t>
            </a:r>
          </a:p>
          <a:p>
            <a:pPr>
              <a:buBlip>
                <a:blip r:embed="rId2"/>
              </a:buBlip>
            </a:pPr>
            <a:r>
              <a:rPr lang="uk-UA" sz="2400" b="0" dirty="0" smtClean="0">
                <a:solidFill>
                  <a:schemeClr val="tx1"/>
                </a:solidFill>
              </a:rPr>
              <a:t> Слайд – сканер</a:t>
            </a:r>
          </a:p>
          <a:p>
            <a:pPr>
              <a:buBlip>
                <a:blip r:embed="rId2"/>
              </a:buBlip>
            </a:pPr>
            <a:r>
              <a:rPr lang="uk-UA" sz="2400" b="0" dirty="0" smtClean="0">
                <a:solidFill>
                  <a:schemeClr val="tx1"/>
                </a:solidFill>
              </a:rPr>
              <a:t> Сканер </a:t>
            </a:r>
            <a:endParaRPr lang="ru-RU" sz="2400" dirty="0">
              <a:solidFill>
                <a:schemeClr val="tx1"/>
              </a:solidFill>
            </a:endParaRPr>
          </a:p>
        </p:txBody>
      </p:sp>
    </p:spTree>
  </p:cSld>
  <p:clrMapOvr>
    <a:masterClrMapping/>
  </p:clrMapOvr>
  <p:transition advTm="6000">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ой компьютер.jpg"/>
          <p:cNvPicPr>
            <a:picLocks noChangeAspect="1"/>
          </p:cNvPicPr>
          <p:nvPr/>
        </p:nvPicPr>
        <p:blipFill>
          <a:blip r:embed="rId2"/>
          <a:stretch>
            <a:fillRect/>
          </a:stretch>
        </p:blipFill>
        <p:spPr>
          <a:xfrm>
            <a:off x="2905127" y="2005013"/>
            <a:ext cx="3333751"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Графічний планшет.jpg"/>
          <p:cNvPicPr>
            <a:picLocks noChangeAspect="1"/>
          </p:cNvPicPr>
          <p:nvPr/>
        </p:nvPicPr>
        <p:blipFill>
          <a:blip r:embed="rId3"/>
          <a:stretch>
            <a:fillRect/>
          </a:stretch>
        </p:blipFill>
        <p:spPr>
          <a:xfrm>
            <a:off x="642913" y="285728"/>
            <a:ext cx="2798689" cy="1928826"/>
          </a:xfrm>
          <a:prstGeom prst="rect">
            <a:avLst/>
          </a:prstGeom>
          <a:ln>
            <a:noFill/>
          </a:ln>
          <a:effectLst>
            <a:softEdge rad="112500"/>
          </a:effectLst>
        </p:spPr>
      </p:pic>
      <p:pic>
        <p:nvPicPr>
          <p:cNvPr id="4" name="Рисунок 3" descr="Цифрова фотокамера.jpg"/>
          <p:cNvPicPr>
            <a:picLocks noChangeAspect="1"/>
          </p:cNvPicPr>
          <p:nvPr/>
        </p:nvPicPr>
        <p:blipFill>
          <a:blip r:embed="rId4"/>
          <a:stretch>
            <a:fillRect/>
          </a:stretch>
        </p:blipFill>
        <p:spPr>
          <a:xfrm>
            <a:off x="6215073" y="142852"/>
            <a:ext cx="2214579" cy="2024060"/>
          </a:xfrm>
          <a:prstGeom prst="rect">
            <a:avLst/>
          </a:prstGeom>
          <a:ln>
            <a:noFill/>
          </a:ln>
          <a:effectLst>
            <a:softEdge rad="112500"/>
          </a:effectLst>
        </p:spPr>
      </p:pic>
      <p:pic>
        <p:nvPicPr>
          <p:cNvPr id="5" name="Рисунок 4" descr="Слайд сканер.jpg"/>
          <p:cNvPicPr>
            <a:picLocks noChangeAspect="1"/>
          </p:cNvPicPr>
          <p:nvPr/>
        </p:nvPicPr>
        <p:blipFill>
          <a:blip r:embed="rId5"/>
          <a:stretch>
            <a:fillRect/>
          </a:stretch>
        </p:blipFill>
        <p:spPr>
          <a:xfrm>
            <a:off x="5857884" y="4857760"/>
            <a:ext cx="2286016" cy="1617530"/>
          </a:xfrm>
          <a:prstGeom prst="rect">
            <a:avLst/>
          </a:prstGeom>
          <a:ln>
            <a:noFill/>
          </a:ln>
          <a:effectLst>
            <a:softEdge rad="112500"/>
          </a:effectLst>
        </p:spPr>
      </p:pic>
      <p:cxnSp>
        <p:nvCxnSpPr>
          <p:cNvPr id="6" name="Прямая со стрелкой 5"/>
          <p:cNvCxnSpPr/>
          <p:nvPr/>
        </p:nvCxnSpPr>
        <p:spPr>
          <a:xfrm>
            <a:off x="2643175" y="2357430"/>
            <a:ext cx="85725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0800000" flipV="1">
            <a:off x="6357949" y="2285992"/>
            <a:ext cx="500067"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a:off x="6000761" y="4429132"/>
            <a:ext cx="500067"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Рисунок 8" descr="Сканер.jpg"/>
          <p:cNvPicPr>
            <a:picLocks noChangeAspect="1"/>
          </p:cNvPicPr>
          <p:nvPr/>
        </p:nvPicPr>
        <p:blipFill>
          <a:blip r:embed="rId6"/>
          <a:stretch>
            <a:fillRect/>
          </a:stretch>
        </p:blipFill>
        <p:spPr>
          <a:xfrm>
            <a:off x="357159" y="4357694"/>
            <a:ext cx="2643207" cy="2040555"/>
          </a:xfrm>
          <a:prstGeom prst="rect">
            <a:avLst/>
          </a:prstGeom>
          <a:ln>
            <a:noFill/>
          </a:ln>
          <a:effectLst>
            <a:softEdge rad="112500"/>
          </a:effectLst>
        </p:spPr>
      </p:pic>
      <p:cxnSp>
        <p:nvCxnSpPr>
          <p:cNvPr id="11" name="Прямая со стрелкой 10"/>
          <p:cNvCxnSpPr/>
          <p:nvPr/>
        </p:nvCxnSpPr>
        <p:spPr>
          <a:xfrm flipV="1">
            <a:off x="2714614" y="4429134"/>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928670"/>
            <a:ext cx="6172200" cy="3357586"/>
          </a:xfrm>
        </p:spPr>
        <p:txBody>
          <a:bodyPr>
            <a:normAutofit/>
          </a:bodyPr>
          <a:lstStyle/>
          <a:p>
            <a:pPr algn="ctr"/>
            <a:r>
              <a:rPr lang="uk-UA" sz="4400" dirty="0" smtClean="0">
                <a:solidFill>
                  <a:schemeClr val="bg1">
                    <a:lumMod val="50000"/>
                  </a:schemeClr>
                </a:solidFill>
                <a:effectLst>
                  <a:outerShdw blurRad="38100" dist="38100" dir="2700000" algn="tl">
                    <a:srgbClr val="000000">
                      <a:alpha val="43137"/>
                    </a:srgbClr>
                  </a:outerShdw>
                </a:effectLst>
              </a:rPr>
              <a:t>Види комп</a:t>
            </a:r>
            <a:r>
              <a:rPr lang="en-US" sz="4400" dirty="0" smtClean="0">
                <a:solidFill>
                  <a:schemeClr val="bg1">
                    <a:lumMod val="50000"/>
                  </a:schemeClr>
                </a:solidFill>
                <a:effectLst>
                  <a:outerShdw blurRad="38100" dist="38100" dir="2700000" algn="tl">
                    <a:srgbClr val="000000">
                      <a:alpha val="43137"/>
                    </a:srgbClr>
                  </a:outerShdw>
                </a:effectLst>
              </a:rPr>
              <a:t>’</a:t>
            </a:r>
            <a:r>
              <a:rPr lang="uk-UA" sz="4400" dirty="0" smtClean="0">
                <a:solidFill>
                  <a:schemeClr val="bg1">
                    <a:lumMod val="50000"/>
                  </a:schemeClr>
                </a:solidFill>
                <a:effectLst>
                  <a:outerShdw blurRad="38100" dist="38100" dir="2700000" algn="tl">
                    <a:srgbClr val="000000">
                      <a:alpha val="43137"/>
                    </a:srgbClr>
                  </a:outerShdw>
                </a:effectLst>
              </a:rPr>
              <a:t>ютерної</a:t>
            </a:r>
            <a:br>
              <a:rPr lang="uk-UA" sz="4400" dirty="0" smtClean="0">
                <a:solidFill>
                  <a:schemeClr val="bg1">
                    <a:lumMod val="50000"/>
                  </a:schemeClr>
                </a:solidFill>
                <a:effectLst>
                  <a:outerShdw blurRad="38100" dist="38100" dir="2700000" algn="tl">
                    <a:srgbClr val="000000">
                      <a:alpha val="43137"/>
                    </a:srgbClr>
                  </a:outerShdw>
                </a:effectLst>
              </a:rPr>
            </a:br>
            <a:r>
              <a:rPr lang="uk-UA" sz="4400" dirty="0" smtClean="0">
                <a:solidFill>
                  <a:schemeClr val="bg1">
                    <a:lumMod val="50000"/>
                  </a:schemeClr>
                </a:solidFill>
                <a:effectLst>
                  <a:outerShdw blurRad="38100" dist="38100" dir="2700000" algn="tl">
                    <a:srgbClr val="000000">
                      <a:alpha val="43137"/>
                    </a:srgbClr>
                  </a:outerShdw>
                </a:effectLst>
              </a:rPr>
              <a:t>графіки. Її функції та приклади</a:t>
            </a:r>
            <a:br>
              <a:rPr lang="uk-UA" sz="4400" dirty="0" smtClean="0">
                <a:solidFill>
                  <a:schemeClr val="bg1">
                    <a:lumMod val="50000"/>
                  </a:schemeClr>
                </a:solidFill>
                <a:effectLst>
                  <a:outerShdw blurRad="38100" dist="38100" dir="2700000" algn="tl">
                    <a:srgbClr val="000000">
                      <a:alpha val="43137"/>
                    </a:srgbClr>
                  </a:outerShdw>
                </a:effectLst>
              </a:rPr>
            </a:br>
            <a:endParaRPr lang="ru-RU" sz="4400"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lstStyle/>
          <a:p>
            <a:endParaRPr lang="ru-RU" dirty="0"/>
          </a:p>
        </p:txBody>
      </p:sp>
    </p:spTree>
  </p:cSld>
  <p:clrMapOvr>
    <a:masterClrMapping/>
  </p:clrMapOvr>
  <p:transition advTm="5000">
    <p:dissolv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28596" y="142852"/>
          <a:ext cx="8072494"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6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0"/>
            <a:ext cx="6172200" cy="928694"/>
          </a:xfrm>
        </p:spPr>
        <p:txBody>
          <a:bodyPr>
            <a:normAutofit/>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Растрова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1714480" y="928670"/>
            <a:ext cx="7072362" cy="1714512"/>
          </a:xfrm>
        </p:spPr>
        <p:txBody>
          <a:bodyPr>
            <a:normAutofit fontScale="85000" lnSpcReduction="10000"/>
          </a:bodyPr>
          <a:lstStyle/>
          <a:p>
            <a:pPr algn="just"/>
            <a:r>
              <a:rPr lang="uk-UA" dirty="0" smtClean="0">
                <a:solidFill>
                  <a:schemeClr val="tx1"/>
                </a:solidFill>
              </a:rPr>
              <a:t>У </a:t>
            </a:r>
            <a:r>
              <a:rPr lang="uk-UA" i="1" dirty="0" smtClean="0">
                <a:solidFill>
                  <a:schemeClr val="tx1"/>
                </a:solidFill>
              </a:rPr>
              <a:t>растровій графіці </a:t>
            </a:r>
            <a:r>
              <a:rPr lang="uk-UA" dirty="0" smtClean="0">
                <a:solidFill>
                  <a:schemeClr val="tx1"/>
                </a:solidFill>
              </a:rPr>
              <a:t>графічне зображення нагадує мозаїку, що складається з </a:t>
            </a:r>
            <a:r>
              <a:rPr lang="uk-UA" i="1" dirty="0" smtClean="0">
                <a:solidFill>
                  <a:schemeClr val="tx1"/>
                </a:solidFill>
              </a:rPr>
              <a:t>пікселів </a:t>
            </a:r>
            <a:r>
              <a:rPr lang="uk-UA" dirty="0" smtClean="0">
                <a:solidFill>
                  <a:schemeClr val="tx1"/>
                </a:solidFill>
              </a:rPr>
              <a:t>одного розміру, які є найменшими об'єктами растрового зображення. Чим більша кількість пікселів і чим менші їх розміри, тим краще виглядає зображення.</a:t>
            </a:r>
          </a:p>
          <a:p>
            <a:pPr algn="just"/>
            <a:r>
              <a:rPr lang="uk-UA" dirty="0" smtClean="0">
                <a:solidFill>
                  <a:schemeClr val="tx1"/>
                </a:solidFill>
              </a:rPr>
              <a:t>Використовується растрова графіка в поліграфічних і електронних виданнях, в Інтернеті в тих випадках, коли потрібно якісно передати повну гаму відтінків кольорів зображення.  </a:t>
            </a:r>
            <a:endParaRPr lang="ru-RU" dirty="0">
              <a:solidFill>
                <a:schemeClr val="tx1"/>
              </a:solidFill>
            </a:endParaRPr>
          </a:p>
        </p:txBody>
      </p:sp>
      <p:pic>
        <p:nvPicPr>
          <p:cNvPr id="4" name="Рисунок 3" descr="Растрове зображення.jpg"/>
          <p:cNvPicPr>
            <a:picLocks noChangeAspect="1"/>
          </p:cNvPicPr>
          <p:nvPr/>
        </p:nvPicPr>
        <p:blipFill>
          <a:blip r:embed="rId2"/>
          <a:stretch>
            <a:fillRect/>
          </a:stretch>
        </p:blipFill>
        <p:spPr>
          <a:xfrm>
            <a:off x="1187624" y="3573016"/>
            <a:ext cx="3336030" cy="2502040"/>
          </a:xfrm>
          <a:prstGeom prst="rect">
            <a:avLst/>
          </a:prstGeom>
          <a:ln>
            <a:solidFill>
              <a:schemeClr val="accent1">
                <a:lumMod val="75000"/>
              </a:schemeClr>
            </a:solidFill>
          </a:ln>
          <a:effectLst>
            <a:glow rad="228600">
              <a:schemeClr val="accent2">
                <a:satMod val="175000"/>
                <a:alpha val="40000"/>
              </a:schemeClr>
            </a:glow>
            <a:softEdge rad="127000"/>
          </a:effectLst>
          <a:scene3d>
            <a:camera prst="perspectiveHeroicExtremeRightFacing"/>
            <a:lightRig rig="threePt" dir="t"/>
          </a:scene3d>
          <a:sp3d>
            <a:bevelT prst="slope"/>
          </a:sp3d>
        </p:spPr>
      </p:pic>
      <p:pic>
        <p:nvPicPr>
          <p:cNvPr id="5" name="Рисунок 4" descr="Растрове зображення в збільшеному вигляді.jpg"/>
          <p:cNvPicPr>
            <a:picLocks noChangeAspect="1"/>
          </p:cNvPicPr>
          <p:nvPr/>
        </p:nvPicPr>
        <p:blipFill>
          <a:blip r:embed="rId3"/>
          <a:stretch>
            <a:fillRect/>
          </a:stretch>
        </p:blipFill>
        <p:spPr>
          <a:xfrm>
            <a:off x="3995936" y="2708920"/>
            <a:ext cx="4253042" cy="3591441"/>
          </a:xfrm>
          <a:prstGeom prst="rect">
            <a:avLst/>
          </a:prstGeom>
          <a:ln>
            <a:solidFill>
              <a:schemeClr val="accent1">
                <a:lumMod val="75000"/>
              </a:schemeClr>
            </a:solidFill>
          </a:ln>
          <a:effectLst>
            <a:glow rad="228600">
              <a:schemeClr val="accent2">
                <a:satMod val="175000"/>
                <a:alpha val="40000"/>
              </a:schemeClr>
            </a:glow>
            <a:softEdge rad="127000"/>
          </a:effectLst>
          <a:scene3d>
            <a:camera prst="perspectiveHeroicExtremeLeftFacing"/>
            <a:lightRig rig="threePt" dir="t"/>
          </a:scene3d>
          <a:sp3d>
            <a:bevelT prst="slope"/>
          </a:sp3d>
        </p:spPr>
      </p:pic>
      <p:sp>
        <p:nvSpPr>
          <p:cNvPr id="6" name="Заголовок 2"/>
          <p:cNvSpPr txBox="1">
            <a:spLocks/>
          </p:cNvSpPr>
          <p:nvPr/>
        </p:nvSpPr>
        <p:spPr>
          <a:xfrm>
            <a:off x="928662" y="6143644"/>
            <a:ext cx="7858180" cy="500066"/>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fontScale="97500"/>
          </a:bodyPr>
          <a:lstStyle/>
          <a:p>
            <a:pPr lvl="0">
              <a:spcBef>
                <a:spcPct val="0"/>
              </a:spcBef>
            </a:pPr>
            <a:r>
              <a:rPr kumimoji="0" lang="uk-UA" sz="1200" b="1" i="0" u="none" strike="noStrike" kern="1200" cap="small" spc="0" normalizeH="0" baseline="0" noProof="0" dirty="0" smtClean="0">
                <a:ln>
                  <a:noFill/>
                </a:ln>
                <a:solidFill>
                  <a:schemeClr val="tx1"/>
                </a:solidFill>
                <a:effectLst/>
                <a:uLnTx/>
                <a:uFillTx/>
                <a:latin typeface="+mj-lt"/>
                <a:ea typeface="+mj-ea"/>
                <a:cs typeface="+mj-cs"/>
              </a:rPr>
              <a:t>Растрове зображення в </a:t>
            </a:r>
            <a:r>
              <a:rPr lang="uk-UA" sz="1200" b="1" cap="small" dirty="0" smtClean="0">
                <a:latin typeface="+mj-lt"/>
                <a:ea typeface="+mj-ea"/>
                <a:cs typeface="+mj-cs"/>
              </a:rPr>
              <a:t>звичайному  масштабі         </a:t>
            </a:r>
            <a:r>
              <a:rPr kumimoji="0" lang="uk-UA" sz="1200" b="1" i="0" u="none" strike="noStrike" kern="1200" cap="small" spc="0" normalizeH="0" baseline="0" noProof="0" dirty="0" smtClean="0">
                <a:ln>
                  <a:noFill/>
                </a:ln>
                <a:solidFill>
                  <a:schemeClr val="tx1"/>
                </a:solidFill>
                <a:effectLst/>
                <a:uLnTx/>
                <a:uFillTx/>
                <a:latin typeface="+mj-lt"/>
                <a:ea typeface="+mj-ea"/>
                <a:cs typeface="+mj-cs"/>
              </a:rPr>
              <a:t>Растрове зображення в </a:t>
            </a:r>
            <a:r>
              <a:rPr lang="uk-UA" sz="1200" b="1" cap="small" dirty="0" smtClean="0"/>
              <a:t>збільшеному        </a:t>
            </a:r>
          </a:p>
          <a:p>
            <a:pPr lvl="0">
              <a:spcBef>
                <a:spcPct val="0"/>
              </a:spcBef>
            </a:pPr>
            <a:r>
              <a:rPr kumimoji="0" lang="uk-UA" sz="1200" b="1" i="0" u="none" strike="noStrike" kern="1200" cap="small" spc="0" normalizeH="0" baseline="0" noProof="0" dirty="0" smtClean="0">
                <a:ln>
                  <a:noFill/>
                </a:ln>
                <a:solidFill>
                  <a:schemeClr val="tx1"/>
                </a:solidFill>
                <a:effectLst/>
                <a:uLnTx/>
                <a:uFillTx/>
                <a:latin typeface="+mj-lt"/>
                <a:ea typeface="+mj-ea"/>
                <a:cs typeface="+mj-cs"/>
              </a:rPr>
              <a:t>                                                                                                масштабі</a:t>
            </a:r>
            <a:endParaRPr kumimoji="0" lang="ru-RU" sz="1200" b="1" i="0" u="none" strike="noStrike" kern="1200" cap="small" spc="0" normalizeH="0" baseline="0" noProof="0" dirty="0">
              <a:ln>
                <a:noFill/>
              </a:ln>
              <a:solidFill>
                <a:schemeClr val="tx1"/>
              </a:solidFill>
              <a:effectLst/>
              <a:uLnTx/>
              <a:uFillTx/>
              <a:latin typeface="+mj-lt"/>
              <a:ea typeface="+mj-ea"/>
              <a:cs typeface="+mj-cs"/>
            </a:endParaRPr>
          </a:p>
        </p:txBody>
      </p:sp>
    </p:spTree>
  </p:cSld>
  <p:clrMapOvr>
    <a:masterClrMapping/>
  </p:clrMapOvr>
  <p:transition advTm="19000">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0"/>
            <a:ext cx="6100762" cy="785818"/>
          </a:xfrm>
        </p:spPr>
        <p:txBody>
          <a:bodyPr>
            <a:normAutofit fontScale="90000"/>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Векторна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1714480" y="785794"/>
            <a:ext cx="6743720" cy="1928826"/>
          </a:xfrm>
        </p:spPr>
        <p:txBody>
          <a:bodyPr>
            <a:normAutofit lnSpcReduction="10000"/>
          </a:bodyPr>
          <a:lstStyle/>
          <a:p>
            <a:pPr algn="ctr"/>
            <a:r>
              <a:rPr lang="uk-UA" dirty="0" smtClean="0">
                <a:solidFill>
                  <a:schemeClr val="tx1"/>
                </a:solidFill>
              </a:rPr>
              <a:t>У </a:t>
            </a:r>
            <a:r>
              <a:rPr lang="uk-UA" i="1" dirty="0" smtClean="0">
                <a:solidFill>
                  <a:schemeClr val="tx1"/>
                </a:solidFill>
              </a:rPr>
              <a:t>векторній графіці </a:t>
            </a:r>
            <a:r>
              <a:rPr lang="uk-UA" dirty="0" smtClean="0">
                <a:solidFill>
                  <a:schemeClr val="tx1"/>
                </a:solidFill>
              </a:rPr>
              <a:t>зображення будується як аплікації з окремих базових об'єктів: відрізків, кривих, прямокутників, овалів тощо. </a:t>
            </a:r>
          </a:p>
          <a:p>
            <a:pPr algn="ctr"/>
            <a:r>
              <a:rPr lang="uk-UA" dirty="0" smtClean="0">
                <a:solidFill>
                  <a:schemeClr val="tx1"/>
                </a:solidFill>
              </a:rPr>
              <a:t>Векторні графічні зображення широко використовуються тоді, коли важливим є наявність ясних і чітких контурів: у картографії, при створенні логотипів і схем, в інженерній графіці тощо.</a:t>
            </a:r>
            <a:endParaRPr lang="ru-RU" dirty="0">
              <a:solidFill>
                <a:schemeClr val="tx1"/>
              </a:solidFill>
            </a:endParaRPr>
          </a:p>
        </p:txBody>
      </p:sp>
      <p:sp>
        <p:nvSpPr>
          <p:cNvPr id="4" name="AutoShape 4"/>
          <p:cNvSpPr>
            <a:spLocks noChangeArrowheads="1"/>
          </p:cNvSpPr>
          <p:nvPr/>
        </p:nvSpPr>
        <p:spPr bwMode="auto">
          <a:xfrm>
            <a:off x="5143504" y="5143512"/>
            <a:ext cx="2517768" cy="1571636"/>
          </a:xfrm>
          <a:prstGeom prst="ellipseRibbon2">
            <a:avLst>
              <a:gd name="adj1" fmla="val 25000"/>
              <a:gd name="adj2" fmla="val 50000"/>
              <a:gd name="adj3" fmla="val 12500"/>
            </a:avLst>
          </a:prstGeom>
          <a:gradFill rotWithShape="1">
            <a:gsLst>
              <a:gs pos="0">
                <a:srgbClr val="FF99CC">
                  <a:alpha val="53999"/>
                </a:srgbClr>
              </a:gs>
              <a:gs pos="100000">
                <a:srgbClr val="FF99CC">
                  <a:gamma/>
                  <a:shade val="46275"/>
                  <a:invGamma/>
                </a:srgbClr>
              </a:gs>
            </a:gsLst>
            <a:path path="rect">
              <a:fillToRect l="50000" t="50000" r="50000" b="50000"/>
            </a:path>
          </a:gradFill>
          <a:ln w="12700">
            <a:solidFill>
              <a:srgbClr val="FF3399"/>
            </a:solidFill>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5" name="AutoShape 6"/>
          <p:cNvSpPr>
            <a:spLocks noChangeArrowheads="1"/>
          </p:cNvSpPr>
          <p:nvPr/>
        </p:nvSpPr>
        <p:spPr bwMode="auto">
          <a:xfrm>
            <a:off x="2143108" y="2714620"/>
            <a:ext cx="2071702" cy="1785950"/>
          </a:xfrm>
          <a:prstGeom prst="sun">
            <a:avLst>
              <a:gd name="adj" fmla="val 25000"/>
            </a:avLst>
          </a:prstGeom>
          <a:solidFill>
            <a:srgbClr val="FFFF00"/>
          </a:solidFill>
          <a:ln w="19050" cap="rnd">
            <a:solidFill>
              <a:srgbClr val="800080"/>
            </a:solidFill>
            <a:prstDash val="sysDot"/>
            <a:miter lim="800000"/>
            <a:headEnd/>
            <a:tailEnd/>
          </a:ln>
          <a:effectLst>
            <a:outerShdw blurRad="50800" dist="38100" algn="l" rotWithShape="0">
              <a:prstClr val="black">
                <a:alpha val="40000"/>
              </a:prstClr>
            </a:outerShdw>
            <a:reflection blurRad="6350" stA="50000" endA="300" endPos="38500" dist="50800" dir="5400000" sy="-100000" algn="bl" rotWithShape="0"/>
            <a:softEdge rad="63500"/>
          </a:effectLst>
        </p:spPr>
        <p:txBody>
          <a:bodyPr vert="horz" wrap="square" lIns="91440" tIns="45720" rIns="91440" bIns="45720" numCol="1" anchor="t" anchorCtr="0" compatLnSpc="1">
            <a:prstTxWarp prst="textNoShape">
              <a:avLst/>
            </a:prstTxWarp>
          </a:bodyPr>
          <a:lstStyle/>
          <a:p>
            <a:endParaRPr lang="ru-RU" dirty="0"/>
          </a:p>
        </p:txBody>
      </p:sp>
      <p:sp>
        <p:nvSpPr>
          <p:cNvPr id="6" name="AutoShape 7"/>
          <p:cNvSpPr>
            <a:spLocks noChangeArrowheads="1"/>
          </p:cNvSpPr>
          <p:nvPr/>
        </p:nvSpPr>
        <p:spPr bwMode="auto">
          <a:xfrm>
            <a:off x="2928926" y="5248271"/>
            <a:ext cx="1787090" cy="1466877"/>
          </a:xfrm>
          <a:prstGeom prst="curvedLeftArrow">
            <a:avLst>
              <a:gd name="adj1" fmla="val 20092"/>
              <a:gd name="adj2" fmla="val 40184"/>
              <a:gd name="adj3" fmla="val 33333"/>
            </a:avLst>
          </a:prstGeom>
          <a:ln>
            <a:headEnd/>
            <a:tailEnd/>
          </a:ln>
          <a:effectLst>
            <a:glow rad="228600">
              <a:schemeClr val="accent2">
                <a:satMod val="175000"/>
                <a:alpha val="40000"/>
              </a:schemeClr>
            </a:glow>
            <a:outerShdw blurRad="63500" dist="25400" dir="14700000" algn="t"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7" name="AutoShape 5"/>
          <p:cNvSpPr>
            <a:spLocks noChangeArrowheads="1"/>
          </p:cNvSpPr>
          <p:nvPr/>
        </p:nvSpPr>
        <p:spPr bwMode="auto">
          <a:xfrm>
            <a:off x="6715140" y="3000372"/>
            <a:ext cx="1530355" cy="1554154"/>
          </a:xfrm>
          <a:prstGeom prst="flowChartMagneticDisk">
            <a:avLst/>
          </a:prstGeom>
          <a:gradFill rotWithShape="1">
            <a:gsLst>
              <a:gs pos="0">
                <a:srgbClr val="C0C0C0">
                  <a:alpha val="22000"/>
                </a:srgbClr>
              </a:gs>
              <a:gs pos="100000">
                <a:srgbClr val="C0C0C0">
                  <a:gamma/>
                  <a:shade val="46275"/>
                  <a:invGamma/>
                </a:srgbClr>
              </a:gs>
            </a:gsLst>
            <a:path path="rect">
              <a:fillToRect r="100000" b="100000"/>
            </a:path>
          </a:gradFill>
          <a:ln w="12700">
            <a:solidFill>
              <a:srgbClr val="000000"/>
            </a:solidFill>
            <a:prstDash val="lgDash"/>
            <a:round/>
            <a:headEnd/>
            <a:tailEnd/>
          </a:ln>
          <a:effectLst>
            <a:glow rad="101600">
              <a:schemeClr val="bg1">
                <a:lumMod val="65000"/>
                <a:alpha val="60000"/>
              </a:schemeClr>
            </a:glow>
          </a:effectLst>
        </p:spPr>
        <p:txBody>
          <a:bodyPr vert="horz" wrap="square" lIns="91440" tIns="45720" rIns="91440" bIns="45720" numCol="1" anchor="t" anchorCtr="0" compatLnSpc="1">
            <a:prstTxWarp prst="textNoShape">
              <a:avLst/>
            </a:prstTxWarp>
          </a:bodyPr>
          <a:lstStyle/>
          <a:p>
            <a:endParaRPr lang="ru-RU" dirty="0"/>
          </a:p>
        </p:txBody>
      </p:sp>
      <p:sp>
        <p:nvSpPr>
          <p:cNvPr id="8" name="AutoShape 9"/>
          <p:cNvSpPr>
            <a:spLocks noChangeArrowheads="1"/>
          </p:cNvSpPr>
          <p:nvPr/>
        </p:nvSpPr>
        <p:spPr bwMode="auto">
          <a:xfrm>
            <a:off x="4500562" y="2857496"/>
            <a:ext cx="1589086" cy="1539880"/>
          </a:xfrm>
          <a:prstGeom prst="cube">
            <a:avLst>
              <a:gd name="adj" fmla="val 25000"/>
            </a:avLst>
          </a:prstGeom>
          <a:ln>
            <a:headEnd/>
            <a:tailEnd/>
          </a:ln>
          <a:effectLst>
            <a:glow rad="228600">
              <a:schemeClr val="accent6">
                <a:satMod val="175000"/>
                <a:alpha val="40000"/>
              </a:schemeClr>
            </a:glow>
            <a:outerShdw blurRad="50800" dist="38100" dir="14700000" algn="t" rotWithShape="0">
              <a:srgbClr val="000000">
                <a:alpha val="60000"/>
              </a:srgb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9" name="Заголовок 3"/>
          <p:cNvSpPr txBox="1">
            <a:spLocks/>
          </p:cNvSpPr>
          <p:nvPr/>
        </p:nvSpPr>
        <p:spPr>
          <a:xfrm>
            <a:off x="3071802" y="4714884"/>
            <a:ext cx="5643602" cy="357190"/>
          </a:xfrm>
          <a:prstGeom prst="rect">
            <a:avLst/>
          </a:prstGeom>
        </p:spPr>
        <p:style>
          <a:lnRef idx="1">
            <a:schemeClr val="accent2"/>
          </a:lnRef>
          <a:fillRef idx="2">
            <a:schemeClr val="accent2"/>
          </a:fillRef>
          <a:effectRef idx="1">
            <a:schemeClr val="accent2"/>
          </a:effectRef>
          <a:fontRef idx="minor">
            <a:schemeClr val="dk1"/>
          </a:fontRef>
        </p:style>
        <p:txBody>
          <a:bodyPr vert="horz"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1100" b="1" i="0" u="none" strike="noStrike" kern="1200" cap="small" spc="0" normalizeH="0" baseline="0" noProof="0" smtClean="0">
                <a:ln>
                  <a:noFill/>
                </a:ln>
                <a:solidFill>
                  <a:schemeClr val="tx1"/>
                </a:solidFill>
                <a:effectLst/>
                <a:uLnTx/>
                <a:uFillTx/>
                <a:latin typeface="+mj-lt"/>
                <a:ea typeface="+mj-ea"/>
                <a:cs typeface="+mj-cs"/>
              </a:rPr>
              <a:t>Приклади векторних зображень із різними значеннями їхніх властивостей </a:t>
            </a:r>
            <a:endParaRPr kumimoji="0" lang="ru-RU" sz="1100" b="1" i="0" u="none" strike="noStrike" kern="1200" cap="small" spc="0" normalizeH="0" baseline="0" noProof="0" dirty="0">
              <a:ln>
                <a:noFill/>
              </a:ln>
              <a:solidFill>
                <a:schemeClr val="tx1"/>
              </a:solidFill>
              <a:effectLst/>
              <a:uLnTx/>
              <a:uFillTx/>
              <a:latin typeface="+mj-lt"/>
              <a:ea typeface="+mj-ea"/>
              <a:cs typeface="+mj-cs"/>
            </a:endParaRPr>
          </a:p>
        </p:txBody>
      </p:sp>
    </p:spTree>
  </p:cSld>
  <p:clrMapOvr>
    <a:masterClrMapping/>
  </p:clrMapOvr>
  <p:transition advTm="20000">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1061</Words>
  <Application>Microsoft Office PowerPoint</Application>
  <PresentationFormat>Экран (4:3)</PresentationFormat>
  <Paragraphs>145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Эркер</vt:lpstr>
      <vt:lpstr>Комп’ютерна графіка</vt:lpstr>
      <vt:lpstr>Комп’ютерна графіка – розділ інформатики, який вивчає засоби і способи створення й обробки графічних зображень за допомогою комп’ютерної техніки.   </vt:lpstr>
      <vt:lpstr>Основні сфери застосування технологій комп’ютерної графіки:  - графічний інтерфейс користувача; - спецефекти, кінематографія, телебачення; - цифрове телебачення, Інтернет, відеоконференції; - обробка цифрових фотографій; - комп'ютерні  ігри, системи віртуальної реальності.  </vt:lpstr>
      <vt:lpstr>Засоби отримання графічних зображень</vt:lpstr>
      <vt:lpstr>Презентация PowerPoint</vt:lpstr>
      <vt:lpstr>Види комп’ютерної графіки. Її функції та приклади </vt:lpstr>
      <vt:lpstr>Презентация PowerPoint</vt:lpstr>
      <vt:lpstr>Растрова графіка</vt:lpstr>
      <vt:lpstr>Векторна графіка</vt:lpstr>
      <vt:lpstr>Порівняння растрових та векторних зображень</vt:lpstr>
      <vt:lpstr>Фрактальна графіка</vt:lpstr>
      <vt:lpstr>Тривимірна графіка</vt:lpstr>
      <vt:lpstr>Характеристика комп’ютерної графіки </vt:lpstr>
      <vt:lpstr>Растрова графіка</vt:lpstr>
      <vt:lpstr>Векторна графіка</vt:lpstr>
      <vt:lpstr>Фрактальна графіка</vt:lpstr>
      <vt:lpstr>Тривимірна графіка</vt:lpstr>
      <vt:lpstr>Колірні моделі</vt:lpstr>
      <vt:lpstr>  Колірна модель RGB</vt:lpstr>
      <vt:lpstr>Колірна модель GMYK</vt:lpstr>
      <vt:lpstr>Колірна модель HSB</vt:lpstr>
      <vt:lpstr>Програмні засоби комп'ютерної графіки</vt:lpstr>
      <vt:lpstr>Формати графічних файлів</vt:lpstr>
      <vt:lpstr>Об’єм графiчної iнформацiї</vt:lpstr>
      <vt:lpstr>Практична робота на ПК</vt:lpstr>
      <vt:lpstr>Презентация PowerPoint</vt:lpstr>
      <vt:lpstr>Презентация PowerPoint</vt:lpstr>
      <vt:lpstr>Висловіть своє ставлення до уроку</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Комп’ютерна графіка</dc:title>
  <dc:creator>Admin</dc:creator>
  <cp:lastModifiedBy>Liduska</cp:lastModifiedBy>
  <cp:revision>74</cp:revision>
  <dcterms:created xsi:type="dcterms:W3CDTF">2010-03-17T20:37:49Z</dcterms:created>
  <dcterms:modified xsi:type="dcterms:W3CDTF">2013-03-19T01:39:45Z</dcterms:modified>
</cp:coreProperties>
</file>